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312" r:id="rId3"/>
    <p:sldId id="257" r:id="rId4"/>
    <p:sldId id="258" r:id="rId5"/>
    <p:sldId id="259" r:id="rId6"/>
    <p:sldId id="260" r:id="rId7"/>
    <p:sldId id="263" r:id="rId8"/>
    <p:sldId id="264" r:id="rId9"/>
    <p:sldId id="265" r:id="rId10"/>
    <p:sldId id="266" r:id="rId11"/>
    <p:sldId id="274" r:id="rId12"/>
    <p:sldId id="275" r:id="rId13"/>
    <p:sldId id="276" r:id="rId14"/>
    <p:sldId id="277" r:id="rId15"/>
    <p:sldId id="278" r:id="rId16"/>
    <p:sldId id="279" r:id="rId17"/>
    <p:sldId id="280" r:id="rId18"/>
    <p:sldId id="281" r:id="rId19"/>
    <p:sldId id="282" r:id="rId20"/>
    <p:sldId id="283" r:id="rId21"/>
    <p:sldId id="284" r:id="rId22"/>
    <p:sldId id="285" r:id="rId23"/>
    <p:sldId id="286" r:id="rId24"/>
    <p:sldId id="287" r:id="rId25"/>
    <p:sldId id="288" r:id="rId26"/>
    <p:sldId id="289" r:id="rId27"/>
    <p:sldId id="290" r:id="rId28"/>
    <p:sldId id="291" r:id="rId29"/>
    <p:sldId id="292" r:id="rId30"/>
    <p:sldId id="293" r:id="rId31"/>
    <p:sldId id="294" r:id="rId32"/>
    <p:sldId id="295" r:id="rId33"/>
    <p:sldId id="296" r:id="rId34"/>
    <p:sldId id="313"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2E6ED"/>
    <a:srgbClr val="E39623"/>
    <a:srgbClr val="61AFC3"/>
    <a:srgbClr val="041912"/>
    <a:srgbClr val="D8963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94660"/>
  </p:normalViewPr>
  <p:slideViewPr>
    <p:cSldViewPr snapToGrid="0">
      <p:cViewPr varScale="1">
        <p:scale>
          <a:sx n="108" d="100"/>
          <a:sy n="108" d="100"/>
        </p:scale>
        <p:origin x="680"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25A0B3-BB7C-44D9-BE76-2FD3B0EF2A6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3D3744FB-ADA6-41F7-9A9E-4F0EE58BA36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13036AE7-042B-4854-98C4-8AA8E9EAFA2E}"/>
              </a:ext>
            </a:extLst>
          </p:cNvPr>
          <p:cNvSpPr>
            <a:spLocks noGrp="1"/>
          </p:cNvSpPr>
          <p:nvPr>
            <p:ph type="dt" sz="half" idx="10"/>
          </p:nvPr>
        </p:nvSpPr>
        <p:spPr/>
        <p:txBody>
          <a:bodyPr/>
          <a:lstStyle/>
          <a:p>
            <a:fld id="{5843BFCB-8A3D-491D-BE5F-8B33CF8807D6}" type="datetimeFigureOut">
              <a:rPr lang="en-AU" smtClean="0"/>
              <a:t>20/5/2026</a:t>
            </a:fld>
            <a:endParaRPr lang="en-AU"/>
          </a:p>
        </p:txBody>
      </p:sp>
      <p:sp>
        <p:nvSpPr>
          <p:cNvPr id="5" name="Footer Placeholder 4">
            <a:extLst>
              <a:ext uri="{FF2B5EF4-FFF2-40B4-BE49-F238E27FC236}">
                <a16:creationId xmlns:a16="http://schemas.microsoft.com/office/drawing/2014/main" id="{ECBB38AE-0926-4D92-BC3D-34AF819D3FD6}"/>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1C5807F9-FED9-4646-BCFC-E86FFC6DA5CA}"/>
              </a:ext>
            </a:extLst>
          </p:cNvPr>
          <p:cNvSpPr>
            <a:spLocks noGrp="1"/>
          </p:cNvSpPr>
          <p:nvPr>
            <p:ph type="sldNum" sz="quarter" idx="12"/>
          </p:nvPr>
        </p:nvSpPr>
        <p:spPr/>
        <p:txBody>
          <a:bodyPr/>
          <a:lstStyle/>
          <a:p>
            <a:fld id="{5DDE28B9-54B0-4CAC-90D6-4E17094728AB}" type="slidenum">
              <a:rPr lang="en-AU" smtClean="0"/>
              <a:t>‹#›</a:t>
            </a:fld>
            <a:endParaRPr lang="en-AU"/>
          </a:p>
        </p:txBody>
      </p:sp>
    </p:spTree>
    <p:extLst>
      <p:ext uri="{BB962C8B-B14F-4D97-AF65-F5344CB8AC3E}">
        <p14:creationId xmlns:p14="http://schemas.microsoft.com/office/powerpoint/2010/main" val="18357181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4D2993-FC3B-4A66-A231-86F4ED3255BC}"/>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2E19FD18-4DAA-4E40-9603-2CB9D4172824}"/>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157F0BAA-05A2-45E5-9D94-FB36AC59FA82}"/>
              </a:ext>
            </a:extLst>
          </p:cNvPr>
          <p:cNvSpPr>
            <a:spLocks noGrp="1"/>
          </p:cNvSpPr>
          <p:nvPr>
            <p:ph type="dt" sz="half" idx="10"/>
          </p:nvPr>
        </p:nvSpPr>
        <p:spPr/>
        <p:txBody>
          <a:bodyPr/>
          <a:lstStyle/>
          <a:p>
            <a:fld id="{5843BFCB-8A3D-491D-BE5F-8B33CF8807D6}" type="datetimeFigureOut">
              <a:rPr lang="en-AU" smtClean="0"/>
              <a:t>20/5/2026</a:t>
            </a:fld>
            <a:endParaRPr lang="en-AU"/>
          </a:p>
        </p:txBody>
      </p:sp>
      <p:sp>
        <p:nvSpPr>
          <p:cNvPr id="5" name="Footer Placeholder 4">
            <a:extLst>
              <a:ext uri="{FF2B5EF4-FFF2-40B4-BE49-F238E27FC236}">
                <a16:creationId xmlns:a16="http://schemas.microsoft.com/office/drawing/2014/main" id="{BDAA0FC2-2548-43E3-98FB-04E39B008119}"/>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F9664869-5382-48DE-8063-999AB045B36B}"/>
              </a:ext>
            </a:extLst>
          </p:cNvPr>
          <p:cNvSpPr>
            <a:spLocks noGrp="1"/>
          </p:cNvSpPr>
          <p:nvPr>
            <p:ph type="sldNum" sz="quarter" idx="12"/>
          </p:nvPr>
        </p:nvSpPr>
        <p:spPr/>
        <p:txBody>
          <a:bodyPr/>
          <a:lstStyle/>
          <a:p>
            <a:fld id="{5DDE28B9-54B0-4CAC-90D6-4E17094728AB}" type="slidenum">
              <a:rPr lang="en-AU" smtClean="0"/>
              <a:t>‹#›</a:t>
            </a:fld>
            <a:endParaRPr lang="en-AU"/>
          </a:p>
        </p:txBody>
      </p:sp>
    </p:spTree>
    <p:extLst>
      <p:ext uri="{BB962C8B-B14F-4D97-AF65-F5344CB8AC3E}">
        <p14:creationId xmlns:p14="http://schemas.microsoft.com/office/powerpoint/2010/main" val="34152792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AE9368D-B694-4FA0-8775-3E6160AF4262}"/>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E5F8ED84-746D-4A68-A7D9-ECB7AC2EDB16}"/>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3E67E43D-A72E-450C-A1DB-0F4AF4394E71}"/>
              </a:ext>
            </a:extLst>
          </p:cNvPr>
          <p:cNvSpPr>
            <a:spLocks noGrp="1"/>
          </p:cNvSpPr>
          <p:nvPr>
            <p:ph type="dt" sz="half" idx="10"/>
          </p:nvPr>
        </p:nvSpPr>
        <p:spPr/>
        <p:txBody>
          <a:bodyPr/>
          <a:lstStyle/>
          <a:p>
            <a:fld id="{5843BFCB-8A3D-491D-BE5F-8B33CF8807D6}" type="datetimeFigureOut">
              <a:rPr lang="en-AU" smtClean="0"/>
              <a:t>20/5/2026</a:t>
            </a:fld>
            <a:endParaRPr lang="en-AU"/>
          </a:p>
        </p:txBody>
      </p:sp>
      <p:sp>
        <p:nvSpPr>
          <p:cNvPr id="5" name="Footer Placeholder 4">
            <a:extLst>
              <a:ext uri="{FF2B5EF4-FFF2-40B4-BE49-F238E27FC236}">
                <a16:creationId xmlns:a16="http://schemas.microsoft.com/office/drawing/2014/main" id="{93F8246A-5731-4401-8C6A-C1BCC431509C}"/>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573D5098-9CC5-4B70-ADD2-231C0F11206A}"/>
              </a:ext>
            </a:extLst>
          </p:cNvPr>
          <p:cNvSpPr>
            <a:spLocks noGrp="1"/>
          </p:cNvSpPr>
          <p:nvPr>
            <p:ph type="sldNum" sz="quarter" idx="12"/>
          </p:nvPr>
        </p:nvSpPr>
        <p:spPr/>
        <p:txBody>
          <a:bodyPr/>
          <a:lstStyle/>
          <a:p>
            <a:fld id="{5DDE28B9-54B0-4CAC-90D6-4E17094728AB}" type="slidenum">
              <a:rPr lang="en-AU" smtClean="0"/>
              <a:t>‹#›</a:t>
            </a:fld>
            <a:endParaRPr lang="en-AU"/>
          </a:p>
        </p:txBody>
      </p:sp>
    </p:spTree>
    <p:extLst>
      <p:ext uri="{BB962C8B-B14F-4D97-AF65-F5344CB8AC3E}">
        <p14:creationId xmlns:p14="http://schemas.microsoft.com/office/powerpoint/2010/main" val="38768212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A51FD5-45EB-4678-B3BD-DA683EA18347}"/>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0EB9E7C5-C0C9-4E78-93D8-210E815424DE}"/>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54A62B0A-47BB-419F-9870-F8727E2F23BC}"/>
              </a:ext>
            </a:extLst>
          </p:cNvPr>
          <p:cNvSpPr>
            <a:spLocks noGrp="1"/>
          </p:cNvSpPr>
          <p:nvPr>
            <p:ph type="dt" sz="half" idx="10"/>
          </p:nvPr>
        </p:nvSpPr>
        <p:spPr/>
        <p:txBody>
          <a:bodyPr/>
          <a:lstStyle/>
          <a:p>
            <a:fld id="{5843BFCB-8A3D-491D-BE5F-8B33CF8807D6}" type="datetimeFigureOut">
              <a:rPr lang="en-AU" smtClean="0"/>
              <a:t>20/5/2026</a:t>
            </a:fld>
            <a:endParaRPr lang="en-AU"/>
          </a:p>
        </p:txBody>
      </p:sp>
      <p:sp>
        <p:nvSpPr>
          <p:cNvPr id="5" name="Footer Placeholder 4">
            <a:extLst>
              <a:ext uri="{FF2B5EF4-FFF2-40B4-BE49-F238E27FC236}">
                <a16:creationId xmlns:a16="http://schemas.microsoft.com/office/drawing/2014/main" id="{780C1C3C-513D-4146-AC89-323463196A7D}"/>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8CE3592E-8AF3-467C-A60C-23929ECC8353}"/>
              </a:ext>
            </a:extLst>
          </p:cNvPr>
          <p:cNvSpPr>
            <a:spLocks noGrp="1"/>
          </p:cNvSpPr>
          <p:nvPr>
            <p:ph type="sldNum" sz="quarter" idx="12"/>
          </p:nvPr>
        </p:nvSpPr>
        <p:spPr/>
        <p:txBody>
          <a:bodyPr/>
          <a:lstStyle/>
          <a:p>
            <a:fld id="{5DDE28B9-54B0-4CAC-90D6-4E17094728AB}" type="slidenum">
              <a:rPr lang="en-AU" smtClean="0"/>
              <a:t>‹#›</a:t>
            </a:fld>
            <a:endParaRPr lang="en-AU"/>
          </a:p>
        </p:txBody>
      </p:sp>
    </p:spTree>
    <p:extLst>
      <p:ext uri="{BB962C8B-B14F-4D97-AF65-F5344CB8AC3E}">
        <p14:creationId xmlns:p14="http://schemas.microsoft.com/office/powerpoint/2010/main" val="32511608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DA20E-B817-4212-9D12-38416C6178F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4831D600-A271-463F-9D6A-0FF8E4C72EA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AAC2489F-C892-4F11-8F47-1E294EEEE0C7}"/>
              </a:ext>
            </a:extLst>
          </p:cNvPr>
          <p:cNvSpPr>
            <a:spLocks noGrp="1"/>
          </p:cNvSpPr>
          <p:nvPr>
            <p:ph type="dt" sz="half" idx="10"/>
          </p:nvPr>
        </p:nvSpPr>
        <p:spPr/>
        <p:txBody>
          <a:bodyPr/>
          <a:lstStyle/>
          <a:p>
            <a:fld id="{5843BFCB-8A3D-491D-BE5F-8B33CF8807D6}" type="datetimeFigureOut">
              <a:rPr lang="en-AU" smtClean="0"/>
              <a:t>20/5/2026</a:t>
            </a:fld>
            <a:endParaRPr lang="en-AU"/>
          </a:p>
        </p:txBody>
      </p:sp>
      <p:sp>
        <p:nvSpPr>
          <p:cNvPr id="5" name="Footer Placeholder 4">
            <a:extLst>
              <a:ext uri="{FF2B5EF4-FFF2-40B4-BE49-F238E27FC236}">
                <a16:creationId xmlns:a16="http://schemas.microsoft.com/office/drawing/2014/main" id="{2E5E9BF9-7C86-47E0-9FFD-89C484E985DC}"/>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D93A5215-4218-4769-B8D4-5B979783D22C}"/>
              </a:ext>
            </a:extLst>
          </p:cNvPr>
          <p:cNvSpPr>
            <a:spLocks noGrp="1"/>
          </p:cNvSpPr>
          <p:nvPr>
            <p:ph type="sldNum" sz="quarter" idx="12"/>
          </p:nvPr>
        </p:nvSpPr>
        <p:spPr/>
        <p:txBody>
          <a:bodyPr/>
          <a:lstStyle/>
          <a:p>
            <a:fld id="{5DDE28B9-54B0-4CAC-90D6-4E17094728AB}" type="slidenum">
              <a:rPr lang="en-AU" smtClean="0"/>
              <a:t>‹#›</a:t>
            </a:fld>
            <a:endParaRPr lang="en-AU"/>
          </a:p>
        </p:txBody>
      </p:sp>
    </p:spTree>
    <p:extLst>
      <p:ext uri="{BB962C8B-B14F-4D97-AF65-F5344CB8AC3E}">
        <p14:creationId xmlns:p14="http://schemas.microsoft.com/office/powerpoint/2010/main" val="42460885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95DDDA-2657-404C-8443-7F7D678C07F4}"/>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412A2D00-306C-4F3A-87B2-EE5A39694709}"/>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1857C560-65A1-4B08-96C5-F247A8093955}"/>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C36CEB08-C83A-498D-A8EA-28F845EA2FCD}"/>
              </a:ext>
            </a:extLst>
          </p:cNvPr>
          <p:cNvSpPr>
            <a:spLocks noGrp="1"/>
          </p:cNvSpPr>
          <p:nvPr>
            <p:ph type="dt" sz="half" idx="10"/>
          </p:nvPr>
        </p:nvSpPr>
        <p:spPr/>
        <p:txBody>
          <a:bodyPr/>
          <a:lstStyle/>
          <a:p>
            <a:fld id="{5843BFCB-8A3D-491D-BE5F-8B33CF8807D6}" type="datetimeFigureOut">
              <a:rPr lang="en-AU" smtClean="0"/>
              <a:t>20/5/2026</a:t>
            </a:fld>
            <a:endParaRPr lang="en-AU"/>
          </a:p>
        </p:txBody>
      </p:sp>
      <p:sp>
        <p:nvSpPr>
          <p:cNvPr id="6" name="Footer Placeholder 5">
            <a:extLst>
              <a:ext uri="{FF2B5EF4-FFF2-40B4-BE49-F238E27FC236}">
                <a16:creationId xmlns:a16="http://schemas.microsoft.com/office/drawing/2014/main" id="{046E0DBC-B028-4517-B0F3-883AD2414AC6}"/>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A9D96B93-E9D9-4094-BB4B-6B72EEE4E686}"/>
              </a:ext>
            </a:extLst>
          </p:cNvPr>
          <p:cNvSpPr>
            <a:spLocks noGrp="1"/>
          </p:cNvSpPr>
          <p:nvPr>
            <p:ph type="sldNum" sz="quarter" idx="12"/>
          </p:nvPr>
        </p:nvSpPr>
        <p:spPr/>
        <p:txBody>
          <a:bodyPr/>
          <a:lstStyle/>
          <a:p>
            <a:fld id="{5DDE28B9-54B0-4CAC-90D6-4E17094728AB}" type="slidenum">
              <a:rPr lang="en-AU" smtClean="0"/>
              <a:t>‹#›</a:t>
            </a:fld>
            <a:endParaRPr lang="en-AU"/>
          </a:p>
        </p:txBody>
      </p:sp>
    </p:spTree>
    <p:extLst>
      <p:ext uri="{BB962C8B-B14F-4D97-AF65-F5344CB8AC3E}">
        <p14:creationId xmlns:p14="http://schemas.microsoft.com/office/powerpoint/2010/main" val="27657258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79C566-B2F8-467B-B010-0013E75203DC}"/>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B5BA3E57-D2AA-4FA1-89F7-27991D6EEE9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05C856DF-C753-428A-BD52-EF409815483D}"/>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A55DAC08-33DE-4940-A2CE-DBD03AE2001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C05056EB-E8B6-4285-9F4C-3D5E7E5993C5}"/>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1C9F1ECB-4E94-49A9-905C-6C84A3027A80}"/>
              </a:ext>
            </a:extLst>
          </p:cNvPr>
          <p:cNvSpPr>
            <a:spLocks noGrp="1"/>
          </p:cNvSpPr>
          <p:nvPr>
            <p:ph type="dt" sz="half" idx="10"/>
          </p:nvPr>
        </p:nvSpPr>
        <p:spPr/>
        <p:txBody>
          <a:bodyPr/>
          <a:lstStyle/>
          <a:p>
            <a:fld id="{5843BFCB-8A3D-491D-BE5F-8B33CF8807D6}" type="datetimeFigureOut">
              <a:rPr lang="en-AU" smtClean="0"/>
              <a:t>20/5/2026</a:t>
            </a:fld>
            <a:endParaRPr lang="en-AU"/>
          </a:p>
        </p:txBody>
      </p:sp>
      <p:sp>
        <p:nvSpPr>
          <p:cNvPr id="8" name="Footer Placeholder 7">
            <a:extLst>
              <a:ext uri="{FF2B5EF4-FFF2-40B4-BE49-F238E27FC236}">
                <a16:creationId xmlns:a16="http://schemas.microsoft.com/office/drawing/2014/main" id="{8EFDF5CA-BB6C-4E63-B529-452710610F7D}"/>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F81DEDBD-131B-40D4-BDFC-3EAC7020D38B}"/>
              </a:ext>
            </a:extLst>
          </p:cNvPr>
          <p:cNvSpPr>
            <a:spLocks noGrp="1"/>
          </p:cNvSpPr>
          <p:nvPr>
            <p:ph type="sldNum" sz="quarter" idx="12"/>
          </p:nvPr>
        </p:nvSpPr>
        <p:spPr/>
        <p:txBody>
          <a:bodyPr/>
          <a:lstStyle/>
          <a:p>
            <a:fld id="{5DDE28B9-54B0-4CAC-90D6-4E17094728AB}" type="slidenum">
              <a:rPr lang="en-AU" smtClean="0"/>
              <a:t>‹#›</a:t>
            </a:fld>
            <a:endParaRPr lang="en-AU"/>
          </a:p>
        </p:txBody>
      </p:sp>
    </p:spTree>
    <p:extLst>
      <p:ext uri="{BB962C8B-B14F-4D97-AF65-F5344CB8AC3E}">
        <p14:creationId xmlns:p14="http://schemas.microsoft.com/office/powerpoint/2010/main" val="25668615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055FE4-5135-4EC1-998B-85603920EE0C}"/>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AF0C9D71-3EAB-43C6-9DE3-A0229BB113FE}"/>
              </a:ext>
            </a:extLst>
          </p:cNvPr>
          <p:cNvSpPr>
            <a:spLocks noGrp="1"/>
          </p:cNvSpPr>
          <p:nvPr>
            <p:ph type="dt" sz="half" idx="10"/>
          </p:nvPr>
        </p:nvSpPr>
        <p:spPr/>
        <p:txBody>
          <a:bodyPr/>
          <a:lstStyle/>
          <a:p>
            <a:fld id="{5843BFCB-8A3D-491D-BE5F-8B33CF8807D6}" type="datetimeFigureOut">
              <a:rPr lang="en-AU" smtClean="0"/>
              <a:t>20/5/2026</a:t>
            </a:fld>
            <a:endParaRPr lang="en-AU"/>
          </a:p>
        </p:txBody>
      </p:sp>
      <p:sp>
        <p:nvSpPr>
          <p:cNvPr id="4" name="Footer Placeholder 3">
            <a:extLst>
              <a:ext uri="{FF2B5EF4-FFF2-40B4-BE49-F238E27FC236}">
                <a16:creationId xmlns:a16="http://schemas.microsoft.com/office/drawing/2014/main" id="{C4D0E461-ED97-4821-8065-D5D709F27A49}"/>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D5FA568E-C45D-4463-A9A1-EEBC412A60A8}"/>
              </a:ext>
            </a:extLst>
          </p:cNvPr>
          <p:cNvSpPr>
            <a:spLocks noGrp="1"/>
          </p:cNvSpPr>
          <p:nvPr>
            <p:ph type="sldNum" sz="quarter" idx="12"/>
          </p:nvPr>
        </p:nvSpPr>
        <p:spPr/>
        <p:txBody>
          <a:bodyPr/>
          <a:lstStyle/>
          <a:p>
            <a:fld id="{5DDE28B9-54B0-4CAC-90D6-4E17094728AB}" type="slidenum">
              <a:rPr lang="en-AU" smtClean="0"/>
              <a:t>‹#›</a:t>
            </a:fld>
            <a:endParaRPr lang="en-AU"/>
          </a:p>
        </p:txBody>
      </p:sp>
    </p:spTree>
    <p:extLst>
      <p:ext uri="{BB962C8B-B14F-4D97-AF65-F5344CB8AC3E}">
        <p14:creationId xmlns:p14="http://schemas.microsoft.com/office/powerpoint/2010/main" val="13767462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162C054-8E37-4E98-A7CD-22839AACEBC7}"/>
              </a:ext>
            </a:extLst>
          </p:cNvPr>
          <p:cNvSpPr>
            <a:spLocks noGrp="1"/>
          </p:cNvSpPr>
          <p:nvPr>
            <p:ph type="dt" sz="half" idx="10"/>
          </p:nvPr>
        </p:nvSpPr>
        <p:spPr/>
        <p:txBody>
          <a:bodyPr/>
          <a:lstStyle/>
          <a:p>
            <a:fld id="{5843BFCB-8A3D-491D-BE5F-8B33CF8807D6}" type="datetimeFigureOut">
              <a:rPr lang="en-AU" smtClean="0"/>
              <a:t>20/5/2026</a:t>
            </a:fld>
            <a:endParaRPr lang="en-AU"/>
          </a:p>
        </p:txBody>
      </p:sp>
      <p:sp>
        <p:nvSpPr>
          <p:cNvPr id="3" name="Footer Placeholder 2">
            <a:extLst>
              <a:ext uri="{FF2B5EF4-FFF2-40B4-BE49-F238E27FC236}">
                <a16:creationId xmlns:a16="http://schemas.microsoft.com/office/drawing/2014/main" id="{CA97AB57-4748-49CC-8F13-46EC79B8C8C0}"/>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A7AF4595-E23E-4B3D-833F-819BA97E3F2B}"/>
              </a:ext>
            </a:extLst>
          </p:cNvPr>
          <p:cNvSpPr>
            <a:spLocks noGrp="1"/>
          </p:cNvSpPr>
          <p:nvPr>
            <p:ph type="sldNum" sz="quarter" idx="12"/>
          </p:nvPr>
        </p:nvSpPr>
        <p:spPr/>
        <p:txBody>
          <a:bodyPr/>
          <a:lstStyle/>
          <a:p>
            <a:fld id="{5DDE28B9-54B0-4CAC-90D6-4E17094728AB}" type="slidenum">
              <a:rPr lang="en-AU" smtClean="0"/>
              <a:t>‹#›</a:t>
            </a:fld>
            <a:endParaRPr lang="en-AU"/>
          </a:p>
        </p:txBody>
      </p:sp>
    </p:spTree>
    <p:extLst>
      <p:ext uri="{BB962C8B-B14F-4D97-AF65-F5344CB8AC3E}">
        <p14:creationId xmlns:p14="http://schemas.microsoft.com/office/powerpoint/2010/main" val="6199167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1598EF-806D-4C1A-8C76-A25FE386040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C3496522-E6A2-4ED0-ABC2-684C91D51A7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8EC75E45-A92C-4A22-B7B6-2B156130D12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0591D8C-5D01-43D4-B4F9-79220292A9B1}"/>
              </a:ext>
            </a:extLst>
          </p:cNvPr>
          <p:cNvSpPr>
            <a:spLocks noGrp="1"/>
          </p:cNvSpPr>
          <p:nvPr>
            <p:ph type="dt" sz="half" idx="10"/>
          </p:nvPr>
        </p:nvSpPr>
        <p:spPr/>
        <p:txBody>
          <a:bodyPr/>
          <a:lstStyle/>
          <a:p>
            <a:fld id="{5843BFCB-8A3D-491D-BE5F-8B33CF8807D6}" type="datetimeFigureOut">
              <a:rPr lang="en-AU" smtClean="0"/>
              <a:t>20/5/2026</a:t>
            </a:fld>
            <a:endParaRPr lang="en-AU"/>
          </a:p>
        </p:txBody>
      </p:sp>
      <p:sp>
        <p:nvSpPr>
          <p:cNvPr id="6" name="Footer Placeholder 5">
            <a:extLst>
              <a:ext uri="{FF2B5EF4-FFF2-40B4-BE49-F238E27FC236}">
                <a16:creationId xmlns:a16="http://schemas.microsoft.com/office/drawing/2014/main" id="{6A278295-3B31-4ABA-8AC3-7667FE4DCEF5}"/>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44E5767B-ED78-46AF-AC8E-ACE76BAD23C6}"/>
              </a:ext>
            </a:extLst>
          </p:cNvPr>
          <p:cNvSpPr>
            <a:spLocks noGrp="1"/>
          </p:cNvSpPr>
          <p:nvPr>
            <p:ph type="sldNum" sz="quarter" idx="12"/>
          </p:nvPr>
        </p:nvSpPr>
        <p:spPr/>
        <p:txBody>
          <a:bodyPr/>
          <a:lstStyle/>
          <a:p>
            <a:fld id="{5DDE28B9-54B0-4CAC-90D6-4E17094728AB}" type="slidenum">
              <a:rPr lang="en-AU" smtClean="0"/>
              <a:t>‹#›</a:t>
            </a:fld>
            <a:endParaRPr lang="en-AU"/>
          </a:p>
        </p:txBody>
      </p:sp>
    </p:spTree>
    <p:extLst>
      <p:ext uri="{BB962C8B-B14F-4D97-AF65-F5344CB8AC3E}">
        <p14:creationId xmlns:p14="http://schemas.microsoft.com/office/powerpoint/2010/main" val="41509137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83D121-6AC0-41CC-949E-02DC5E199EB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07BA1C85-309C-42A7-A8E8-25D24840191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236314D2-B608-427D-89F8-0757210F4C1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C475B90B-4A2F-4FC1-9841-0BBD0D175040}"/>
              </a:ext>
            </a:extLst>
          </p:cNvPr>
          <p:cNvSpPr>
            <a:spLocks noGrp="1"/>
          </p:cNvSpPr>
          <p:nvPr>
            <p:ph type="dt" sz="half" idx="10"/>
          </p:nvPr>
        </p:nvSpPr>
        <p:spPr/>
        <p:txBody>
          <a:bodyPr/>
          <a:lstStyle/>
          <a:p>
            <a:fld id="{5843BFCB-8A3D-491D-BE5F-8B33CF8807D6}" type="datetimeFigureOut">
              <a:rPr lang="en-AU" smtClean="0"/>
              <a:t>20/5/2026</a:t>
            </a:fld>
            <a:endParaRPr lang="en-AU"/>
          </a:p>
        </p:txBody>
      </p:sp>
      <p:sp>
        <p:nvSpPr>
          <p:cNvPr id="6" name="Footer Placeholder 5">
            <a:extLst>
              <a:ext uri="{FF2B5EF4-FFF2-40B4-BE49-F238E27FC236}">
                <a16:creationId xmlns:a16="http://schemas.microsoft.com/office/drawing/2014/main" id="{AB1AFC37-E8B1-411E-B163-7F869EB7B09E}"/>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79F6A3BD-3B29-4A65-99BE-A01F015610BB}"/>
              </a:ext>
            </a:extLst>
          </p:cNvPr>
          <p:cNvSpPr>
            <a:spLocks noGrp="1"/>
          </p:cNvSpPr>
          <p:nvPr>
            <p:ph type="sldNum" sz="quarter" idx="12"/>
          </p:nvPr>
        </p:nvSpPr>
        <p:spPr/>
        <p:txBody>
          <a:bodyPr/>
          <a:lstStyle/>
          <a:p>
            <a:fld id="{5DDE28B9-54B0-4CAC-90D6-4E17094728AB}" type="slidenum">
              <a:rPr lang="en-AU" smtClean="0"/>
              <a:t>‹#›</a:t>
            </a:fld>
            <a:endParaRPr lang="en-AU"/>
          </a:p>
        </p:txBody>
      </p:sp>
    </p:spTree>
    <p:extLst>
      <p:ext uri="{BB962C8B-B14F-4D97-AF65-F5344CB8AC3E}">
        <p14:creationId xmlns:p14="http://schemas.microsoft.com/office/powerpoint/2010/main" val="35999192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65000">
              <a:srgbClr val="041912"/>
            </a:gs>
            <a:gs pos="0">
              <a:srgbClr val="D2E6ED"/>
            </a:gs>
            <a:gs pos="11000">
              <a:srgbClr val="61AFC3"/>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9D227BC-0EFD-43C6-B6E6-1716DBFC2C7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08649121-DB17-4328-938E-9F617E338C0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7666615F-A0B8-4196-A097-0A494632F66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843BFCB-8A3D-491D-BE5F-8B33CF8807D6}" type="datetimeFigureOut">
              <a:rPr lang="en-AU" smtClean="0"/>
              <a:t>20/5/2026</a:t>
            </a:fld>
            <a:endParaRPr lang="en-AU"/>
          </a:p>
        </p:txBody>
      </p:sp>
      <p:sp>
        <p:nvSpPr>
          <p:cNvPr id="5" name="Footer Placeholder 4">
            <a:extLst>
              <a:ext uri="{FF2B5EF4-FFF2-40B4-BE49-F238E27FC236}">
                <a16:creationId xmlns:a16="http://schemas.microsoft.com/office/drawing/2014/main" id="{C0012629-41FD-48ED-9065-D58E6E60E60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E21A0739-1070-4A8E-9707-650BC778AAE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DE28B9-54B0-4CAC-90D6-4E17094728AB}" type="slidenum">
              <a:rPr lang="en-AU" smtClean="0"/>
              <a:t>‹#›</a:t>
            </a:fld>
            <a:endParaRPr lang="en-AU"/>
          </a:p>
        </p:txBody>
      </p:sp>
    </p:spTree>
    <p:extLst>
      <p:ext uri="{BB962C8B-B14F-4D97-AF65-F5344CB8AC3E}">
        <p14:creationId xmlns:p14="http://schemas.microsoft.com/office/powerpoint/2010/main" val="38235240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62840ED-F2AB-4114-ABE8-C03483F8841D}"/>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TextBox 6">
            <a:extLst>
              <a:ext uri="{FF2B5EF4-FFF2-40B4-BE49-F238E27FC236}">
                <a16:creationId xmlns:a16="http://schemas.microsoft.com/office/drawing/2014/main" id="{3BFB760A-D9F2-44CF-857F-6B4392D77F96}"/>
              </a:ext>
            </a:extLst>
          </p:cNvPr>
          <p:cNvSpPr txBox="1"/>
          <p:nvPr/>
        </p:nvSpPr>
        <p:spPr>
          <a:xfrm>
            <a:off x="573184" y="1384335"/>
            <a:ext cx="6233511" cy="2723823"/>
          </a:xfrm>
          <a:prstGeom prst="rect">
            <a:avLst/>
          </a:prstGeom>
          <a:noFill/>
        </p:spPr>
        <p:txBody>
          <a:bodyPr wrap="square" rtlCol="0">
            <a:spAutoFit/>
          </a:bodyPr>
          <a:lstStyle/>
          <a:p>
            <a:pPr algn="ctr"/>
            <a:r>
              <a:rPr lang="en-AU" sz="12500" dirty="0">
                <a:solidFill>
                  <a:srgbClr val="E39623"/>
                </a:solidFill>
                <a:effectLst>
                  <a:outerShdw blurRad="38100" dist="38100" dir="2700000" algn="tl">
                    <a:srgbClr val="000000">
                      <a:alpha val="43137"/>
                    </a:srgbClr>
                  </a:outerShdw>
                </a:effectLst>
                <a:latin typeface="Wicked Tricker" panose="02000500000000000000" pitchFamily="50" charset="0"/>
              </a:rPr>
              <a:t>Crater Lake</a:t>
            </a:r>
          </a:p>
          <a:p>
            <a:pPr algn="ctr"/>
            <a:endParaRPr lang="en-AU" sz="1100" dirty="0">
              <a:solidFill>
                <a:srgbClr val="E39623"/>
              </a:solidFill>
              <a:effectLst>
                <a:outerShdw blurRad="38100" dist="38100" dir="2700000" algn="tl">
                  <a:srgbClr val="000000">
                    <a:alpha val="43137"/>
                  </a:srgbClr>
                </a:outerShdw>
              </a:effectLst>
              <a:latin typeface="Phantom Fingers" panose="03000600000000000000" pitchFamily="66" charset="0"/>
            </a:endParaRPr>
          </a:p>
          <a:p>
            <a:pPr algn="ctr"/>
            <a:endParaRPr lang="en-AU" sz="700" dirty="0">
              <a:solidFill>
                <a:schemeClr val="bg1"/>
              </a:solidFill>
              <a:effectLst>
                <a:outerShdw blurRad="38100" dist="38100" dir="2700000" algn="tl">
                  <a:srgbClr val="000000">
                    <a:alpha val="43137"/>
                  </a:srgbClr>
                </a:outerShdw>
              </a:effectLst>
              <a:latin typeface="Chanson Heavy SF" panose="020BE200000000000000" pitchFamily="34" charset="0"/>
            </a:endParaRPr>
          </a:p>
          <a:p>
            <a:pPr algn="ctr"/>
            <a:r>
              <a:rPr lang="en-AU" sz="2800" dirty="0">
                <a:solidFill>
                  <a:srgbClr val="D2E6ED"/>
                </a:solidFill>
                <a:effectLst>
                  <a:outerShdw blurRad="38100" dist="38100" dir="2700000" algn="tl">
                    <a:srgbClr val="000000">
                      <a:alpha val="43137"/>
                    </a:srgbClr>
                  </a:outerShdw>
                </a:effectLst>
                <a:latin typeface="Albertus" panose="020E0702040304020204" pitchFamily="34" charset="0"/>
              </a:rPr>
              <a:t>By Jennifer Killick</a:t>
            </a:r>
            <a:endParaRPr lang="en-AU" sz="900" dirty="0">
              <a:solidFill>
                <a:srgbClr val="D2E6ED"/>
              </a:solidFill>
              <a:effectLst>
                <a:outerShdw blurRad="38100" dist="38100" dir="2700000" algn="tl">
                  <a:srgbClr val="000000">
                    <a:alpha val="43137"/>
                  </a:srgbClr>
                </a:outerShdw>
              </a:effectLst>
              <a:latin typeface="Albertus" panose="020E0702040304020204" pitchFamily="34" charset="0"/>
            </a:endParaRPr>
          </a:p>
        </p:txBody>
      </p:sp>
      <p:pic>
        <p:nvPicPr>
          <p:cNvPr id="8" name="Picture 7" descr="Crater Lake by Jennifer Killick">
            <a:extLst>
              <a:ext uri="{FF2B5EF4-FFF2-40B4-BE49-F238E27FC236}">
                <a16:creationId xmlns:a16="http://schemas.microsoft.com/office/drawing/2014/main" id="{EB4CBC2A-A0F4-4452-B00C-23065A2F8D2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7271815" y="685117"/>
            <a:ext cx="4150265" cy="5487764"/>
          </a:xfrm>
          <a:prstGeom prst="rect">
            <a:avLst/>
          </a:prstGeom>
          <a:noFill/>
          <a:ln w="63500">
            <a:solidFill>
              <a:srgbClr val="D2E6ED"/>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35796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rater Lake by Jennifer Killick">
            <a:extLst>
              <a:ext uri="{FF2B5EF4-FFF2-40B4-BE49-F238E27FC236}">
                <a16:creationId xmlns:a16="http://schemas.microsoft.com/office/drawing/2014/main" id="{68BD9805-0386-4EC3-9C05-798CFCFDB4A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7300390" y="685118"/>
            <a:ext cx="4150265" cy="5487764"/>
          </a:xfrm>
          <a:prstGeom prst="rect">
            <a:avLst/>
          </a:prstGeom>
          <a:noFill/>
          <a:ln w="63500">
            <a:solidFill>
              <a:srgbClr val="D2E6ED"/>
            </a:solidFill>
          </a:ln>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E62840ED-F2AB-4114-ABE8-C03483F8841D}"/>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TextBox 6">
            <a:extLst>
              <a:ext uri="{FF2B5EF4-FFF2-40B4-BE49-F238E27FC236}">
                <a16:creationId xmlns:a16="http://schemas.microsoft.com/office/drawing/2014/main" id="{3BFB760A-D9F2-44CF-857F-6B4392D77F96}"/>
              </a:ext>
            </a:extLst>
          </p:cNvPr>
          <p:cNvSpPr txBox="1"/>
          <p:nvPr/>
        </p:nvSpPr>
        <p:spPr>
          <a:xfrm>
            <a:off x="281589" y="920621"/>
            <a:ext cx="6947886" cy="5016758"/>
          </a:xfrm>
          <a:prstGeom prst="rect">
            <a:avLst/>
          </a:prstGeom>
          <a:noFill/>
        </p:spPr>
        <p:txBody>
          <a:bodyPr wrap="square" rtlCol="0">
            <a:spAutoFit/>
          </a:bodyPr>
          <a:lstStyle/>
          <a:p>
            <a:pPr algn="ctr"/>
            <a:r>
              <a:rPr lang="en-AU" sz="16000" dirty="0">
                <a:solidFill>
                  <a:srgbClr val="E39623"/>
                </a:solidFill>
                <a:effectLst>
                  <a:outerShdw blurRad="38100" dist="38100" dir="2700000" algn="tl">
                    <a:srgbClr val="000000">
                      <a:alpha val="43137"/>
                    </a:srgbClr>
                  </a:outerShdw>
                </a:effectLst>
                <a:latin typeface="Wicked Tricker" panose="02000500000000000000" pitchFamily="50" charset="0"/>
              </a:rPr>
              <a:t>Chapter </a:t>
            </a:r>
          </a:p>
          <a:p>
            <a:pPr algn="ctr"/>
            <a:r>
              <a:rPr lang="en-AU" sz="16000" dirty="0">
                <a:solidFill>
                  <a:srgbClr val="E39623"/>
                </a:solidFill>
                <a:effectLst>
                  <a:outerShdw blurRad="38100" dist="38100" dir="2700000" algn="tl">
                    <a:srgbClr val="000000">
                      <a:alpha val="43137"/>
                    </a:srgbClr>
                  </a:outerShdw>
                </a:effectLst>
                <a:latin typeface="Wicked Tricker" panose="02000500000000000000" pitchFamily="50" charset="0"/>
              </a:rPr>
              <a:t>1</a:t>
            </a:r>
            <a:endParaRPr lang="en-AU" sz="16000" dirty="0">
              <a:solidFill>
                <a:srgbClr val="D2E6ED"/>
              </a:solidFill>
              <a:effectLst>
                <a:outerShdw blurRad="38100" dist="38100" dir="2700000" algn="tl">
                  <a:srgbClr val="000000">
                    <a:alpha val="43137"/>
                  </a:srgbClr>
                </a:outerShdw>
              </a:effectLst>
              <a:latin typeface="Albertus" panose="020E0702040304020204" pitchFamily="34" charset="0"/>
            </a:endParaRPr>
          </a:p>
        </p:txBody>
      </p:sp>
    </p:spTree>
    <p:extLst>
      <p:ext uri="{BB962C8B-B14F-4D97-AF65-F5344CB8AC3E}">
        <p14:creationId xmlns:p14="http://schemas.microsoft.com/office/powerpoint/2010/main" val="1240045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Crater Lake by Jennifer Killick">
            <a:extLst>
              <a:ext uri="{FF2B5EF4-FFF2-40B4-BE49-F238E27FC236}">
                <a16:creationId xmlns:a16="http://schemas.microsoft.com/office/drawing/2014/main" id="{11373BCE-88FA-49FD-82F9-B1B5BB288C1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9729899" y="606314"/>
            <a:ext cx="1840199" cy="2433237"/>
          </a:xfrm>
          <a:prstGeom prst="rect">
            <a:avLst/>
          </a:prstGeom>
          <a:noFill/>
          <a:ln w="50800">
            <a:solidFill>
              <a:srgbClr val="D2E6ED"/>
            </a:solidFill>
          </a:ln>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0B83082C-852B-4E0F-96D1-EA6808600701}"/>
              </a:ext>
            </a:extLst>
          </p:cNvPr>
          <p:cNvSpPr txBox="1"/>
          <p:nvPr/>
        </p:nvSpPr>
        <p:spPr>
          <a:xfrm>
            <a:off x="1051839" y="456332"/>
            <a:ext cx="8071836" cy="1862048"/>
          </a:xfrm>
          <a:prstGeom prst="rect">
            <a:avLst/>
          </a:prstGeom>
          <a:noFill/>
        </p:spPr>
        <p:txBody>
          <a:bodyPr wrap="square" rtlCol="0">
            <a:spAutoFit/>
          </a:bodyPr>
          <a:lstStyle/>
          <a:p>
            <a:pPr algn="ctr"/>
            <a:r>
              <a:rPr lang="en-AU" sz="11500" dirty="0">
                <a:solidFill>
                  <a:srgbClr val="E39623"/>
                </a:solidFill>
                <a:effectLst>
                  <a:outerShdw blurRad="38100" dist="38100" dir="2700000" algn="tl">
                    <a:srgbClr val="000000">
                      <a:alpha val="43137"/>
                    </a:srgbClr>
                  </a:outerShdw>
                </a:effectLst>
                <a:latin typeface="Wicked Tricker" panose="02000500000000000000" pitchFamily="50" charset="0"/>
              </a:rPr>
              <a:t>Chapter 1</a:t>
            </a:r>
            <a:endParaRPr lang="en-AU" sz="11500" dirty="0">
              <a:solidFill>
                <a:srgbClr val="D2E6ED"/>
              </a:solidFill>
              <a:effectLst>
                <a:outerShdw blurRad="38100" dist="38100" dir="2700000" algn="tl">
                  <a:srgbClr val="000000">
                    <a:alpha val="43137"/>
                  </a:srgbClr>
                </a:outerShdw>
              </a:effectLst>
              <a:latin typeface="Albertus" panose="020E0702040304020204" pitchFamily="34" charset="0"/>
            </a:endParaRPr>
          </a:p>
        </p:txBody>
      </p:sp>
      <p:sp>
        <p:nvSpPr>
          <p:cNvPr id="9" name="TextBox 8">
            <a:extLst>
              <a:ext uri="{FF2B5EF4-FFF2-40B4-BE49-F238E27FC236}">
                <a16:creationId xmlns:a16="http://schemas.microsoft.com/office/drawing/2014/main" id="{047F97F7-EDAD-4B62-B7CF-B94833C20AB5}"/>
              </a:ext>
            </a:extLst>
          </p:cNvPr>
          <p:cNvSpPr txBox="1"/>
          <p:nvPr/>
        </p:nvSpPr>
        <p:spPr>
          <a:xfrm>
            <a:off x="515367" y="2475173"/>
            <a:ext cx="11054733" cy="3877985"/>
          </a:xfrm>
          <a:prstGeom prst="rect">
            <a:avLst/>
          </a:prstGeom>
          <a:noFill/>
        </p:spPr>
        <p:txBody>
          <a:bodyPr wrap="square" rtlCol="0">
            <a:spAutoFit/>
          </a:bodyPr>
          <a:lstStyle/>
          <a:p>
            <a:r>
              <a:rPr lang="en-AU" sz="5400" b="1" u="sng" dirty="0">
                <a:solidFill>
                  <a:srgbClr val="E39623"/>
                </a:solidFill>
                <a:effectLst>
                  <a:outerShdw blurRad="38100" dist="38100" dir="2700000" algn="tl">
                    <a:srgbClr val="000000">
                      <a:alpha val="43137"/>
                    </a:srgbClr>
                  </a:outerShdw>
                </a:effectLst>
                <a:latin typeface="Wicked Tricker" panose="02000500000000000000" pitchFamily="50" charset="0"/>
              </a:rPr>
              <a:t>Chapter Review Questions:</a:t>
            </a:r>
          </a:p>
          <a:p>
            <a:pPr marL="285750" indent="-285750">
              <a:buFont typeface="Arial" panose="020B0604020202020204" pitchFamily="34" charset="0"/>
              <a:buChar char="•"/>
            </a:pPr>
            <a:endParaRPr lang="en-AU" sz="800" b="1" dirty="0">
              <a:ln>
                <a:solidFill>
                  <a:srgbClr val="C25D0A"/>
                </a:solidFill>
              </a:ln>
              <a:solidFill>
                <a:schemeClr val="bg1"/>
              </a:solidFill>
              <a:effectLst>
                <a:outerShdw blurRad="38100" dist="38100" dir="2700000" algn="tl">
                  <a:srgbClr val="000000">
                    <a:alpha val="43137"/>
                  </a:srgbClr>
                </a:outerShdw>
              </a:effectLst>
              <a:latin typeface="Firenze SF" pitchFamily="2" charset="0"/>
            </a:endParaRPr>
          </a:p>
          <a:p>
            <a:pPr marL="342900" indent="-342900">
              <a:buFont typeface="Arial" panose="020B0604020202020204" pitchFamily="34" charset="0"/>
              <a:buChar char="•"/>
            </a:pPr>
            <a:r>
              <a:rPr lang="en-AU" sz="28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Many characters were introduced in the opening chapter. Who do you think are the key characters to the story and why?</a:t>
            </a:r>
          </a:p>
          <a:p>
            <a:pPr marL="342900" indent="-342900">
              <a:buFont typeface="Arial" panose="020B0604020202020204" pitchFamily="34" charset="0"/>
              <a:buChar char="•"/>
            </a:pPr>
            <a:endParaRPr lang="en-AU" sz="28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endParaRPr>
          </a:p>
          <a:p>
            <a:pPr marL="342900" indent="-342900">
              <a:buFont typeface="Arial" panose="020B0604020202020204" pitchFamily="34" charset="0"/>
              <a:buChar char="•"/>
            </a:pPr>
            <a:r>
              <a:rPr lang="en-AU" sz="28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“A bloody hand thumps against the window from the other side” pg. 11. What tone has the author set for the book by ending the chapter with this sentence</a:t>
            </a:r>
            <a:r>
              <a:rPr lang="en-AU" sz="2800" dirty="0">
                <a:solidFill>
                  <a:srgbClr val="D2E6ED"/>
                </a:solidFill>
                <a:latin typeface="Albertus" panose="020E0702040304020204" pitchFamily="34" charset="0"/>
                <a:cs typeface="Segoe UI" panose="020B0502040204020203" pitchFamily="34" charset="0"/>
              </a:rPr>
              <a:t>? </a:t>
            </a:r>
          </a:p>
          <a:p>
            <a:pPr marL="285750" indent="-285750">
              <a:buFont typeface="Arial" panose="020B0604020202020204" pitchFamily="34" charset="0"/>
              <a:buChar char="•"/>
            </a:pPr>
            <a:endParaRPr lang="en-AU" sz="1600" dirty="0">
              <a:ln>
                <a:solidFill>
                  <a:srgbClr val="C25D0A"/>
                </a:solidFill>
              </a:ln>
              <a:solidFill>
                <a:schemeClr val="bg1"/>
              </a:solidFill>
              <a:effectLst>
                <a:outerShdw blurRad="38100" dist="38100" dir="2700000" algn="tl">
                  <a:srgbClr val="000000">
                    <a:alpha val="43137"/>
                  </a:srgbClr>
                </a:outerShdw>
              </a:effectLst>
              <a:latin typeface="Firenze SF" pitchFamily="2" charset="0"/>
            </a:endParaRPr>
          </a:p>
        </p:txBody>
      </p:sp>
      <p:sp>
        <p:nvSpPr>
          <p:cNvPr id="12" name="Rectangle 11">
            <a:extLst>
              <a:ext uri="{FF2B5EF4-FFF2-40B4-BE49-F238E27FC236}">
                <a16:creationId xmlns:a16="http://schemas.microsoft.com/office/drawing/2014/main" id="{6BE93886-5E1B-4C3B-A571-9D22126A6878}"/>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5596690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rater Lake by Jennifer Killick">
            <a:extLst>
              <a:ext uri="{FF2B5EF4-FFF2-40B4-BE49-F238E27FC236}">
                <a16:creationId xmlns:a16="http://schemas.microsoft.com/office/drawing/2014/main" id="{68BD9805-0386-4EC3-9C05-798CFCFDB4A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7300390" y="685118"/>
            <a:ext cx="4150265" cy="5487764"/>
          </a:xfrm>
          <a:prstGeom prst="rect">
            <a:avLst/>
          </a:prstGeom>
          <a:noFill/>
          <a:ln w="63500">
            <a:solidFill>
              <a:srgbClr val="D2E6ED"/>
            </a:solidFill>
          </a:ln>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E62840ED-F2AB-4114-ABE8-C03483F8841D}"/>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TextBox 6">
            <a:extLst>
              <a:ext uri="{FF2B5EF4-FFF2-40B4-BE49-F238E27FC236}">
                <a16:creationId xmlns:a16="http://schemas.microsoft.com/office/drawing/2014/main" id="{3BFB760A-D9F2-44CF-857F-6B4392D77F96}"/>
              </a:ext>
            </a:extLst>
          </p:cNvPr>
          <p:cNvSpPr txBox="1"/>
          <p:nvPr/>
        </p:nvSpPr>
        <p:spPr>
          <a:xfrm>
            <a:off x="295315" y="1690062"/>
            <a:ext cx="6947886" cy="3477875"/>
          </a:xfrm>
          <a:prstGeom prst="rect">
            <a:avLst/>
          </a:prstGeom>
          <a:noFill/>
        </p:spPr>
        <p:txBody>
          <a:bodyPr wrap="square" rtlCol="0">
            <a:spAutoFit/>
          </a:bodyPr>
          <a:lstStyle/>
          <a:p>
            <a:pPr algn="ctr"/>
            <a:r>
              <a:rPr lang="en-AU" sz="11000" dirty="0">
                <a:solidFill>
                  <a:srgbClr val="E39623"/>
                </a:solidFill>
                <a:effectLst>
                  <a:outerShdw blurRad="38100" dist="38100" dir="2700000" algn="tl">
                    <a:srgbClr val="000000">
                      <a:alpha val="43137"/>
                    </a:srgbClr>
                  </a:outerShdw>
                </a:effectLst>
                <a:latin typeface="Wicked Tricker" panose="02000500000000000000" pitchFamily="50" charset="0"/>
              </a:rPr>
              <a:t>Chapters </a:t>
            </a:r>
          </a:p>
          <a:p>
            <a:pPr algn="ctr"/>
            <a:r>
              <a:rPr lang="en-AU" sz="11000" dirty="0">
                <a:solidFill>
                  <a:srgbClr val="E39623"/>
                </a:solidFill>
                <a:effectLst>
                  <a:outerShdw blurRad="38100" dist="38100" dir="2700000" algn="tl">
                    <a:srgbClr val="000000">
                      <a:alpha val="43137"/>
                    </a:srgbClr>
                  </a:outerShdw>
                </a:effectLst>
                <a:latin typeface="Wicked Tricker" panose="02000500000000000000" pitchFamily="50" charset="0"/>
              </a:rPr>
              <a:t>2&amp;3</a:t>
            </a:r>
            <a:endParaRPr lang="en-AU" sz="11000" dirty="0">
              <a:solidFill>
                <a:srgbClr val="D2E6ED"/>
              </a:solidFill>
              <a:effectLst>
                <a:outerShdw blurRad="38100" dist="38100" dir="2700000" algn="tl">
                  <a:srgbClr val="000000">
                    <a:alpha val="43137"/>
                  </a:srgbClr>
                </a:outerShdw>
              </a:effectLst>
              <a:latin typeface="Albertus" panose="020E0702040304020204" pitchFamily="34" charset="0"/>
            </a:endParaRPr>
          </a:p>
        </p:txBody>
      </p:sp>
    </p:spTree>
    <p:extLst>
      <p:ext uri="{BB962C8B-B14F-4D97-AF65-F5344CB8AC3E}">
        <p14:creationId xmlns:p14="http://schemas.microsoft.com/office/powerpoint/2010/main" val="16488918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Crater Lake by Jennifer Killick">
            <a:extLst>
              <a:ext uri="{FF2B5EF4-FFF2-40B4-BE49-F238E27FC236}">
                <a16:creationId xmlns:a16="http://schemas.microsoft.com/office/drawing/2014/main" id="{11373BCE-88FA-49FD-82F9-B1B5BB288C1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9729899" y="606314"/>
            <a:ext cx="1840199" cy="2433237"/>
          </a:xfrm>
          <a:prstGeom prst="rect">
            <a:avLst/>
          </a:prstGeom>
          <a:noFill/>
          <a:ln w="50800">
            <a:solidFill>
              <a:srgbClr val="D2E6ED"/>
            </a:solidFill>
          </a:ln>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0B83082C-852B-4E0F-96D1-EA6808600701}"/>
              </a:ext>
            </a:extLst>
          </p:cNvPr>
          <p:cNvSpPr txBox="1"/>
          <p:nvPr/>
        </p:nvSpPr>
        <p:spPr>
          <a:xfrm>
            <a:off x="621902" y="606314"/>
            <a:ext cx="8071836" cy="1785104"/>
          </a:xfrm>
          <a:prstGeom prst="rect">
            <a:avLst/>
          </a:prstGeom>
          <a:noFill/>
        </p:spPr>
        <p:txBody>
          <a:bodyPr wrap="square" rtlCol="0">
            <a:spAutoFit/>
          </a:bodyPr>
          <a:lstStyle/>
          <a:p>
            <a:pPr algn="ctr"/>
            <a:r>
              <a:rPr lang="en-AU" sz="11000" dirty="0">
                <a:solidFill>
                  <a:srgbClr val="E39623"/>
                </a:solidFill>
                <a:effectLst>
                  <a:outerShdw blurRad="38100" dist="38100" dir="2700000" algn="tl">
                    <a:srgbClr val="000000">
                      <a:alpha val="43137"/>
                    </a:srgbClr>
                  </a:outerShdw>
                </a:effectLst>
                <a:latin typeface="Wicked Tricker" panose="02000500000000000000" pitchFamily="50" charset="0"/>
              </a:rPr>
              <a:t>Chapters 2&amp;3</a:t>
            </a:r>
            <a:endParaRPr lang="en-AU" sz="11000" dirty="0">
              <a:solidFill>
                <a:srgbClr val="D2E6ED"/>
              </a:solidFill>
              <a:effectLst>
                <a:outerShdw blurRad="38100" dist="38100" dir="2700000" algn="tl">
                  <a:srgbClr val="000000">
                    <a:alpha val="43137"/>
                  </a:srgbClr>
                </a:outerShdw>
              </a:effectLst>
              <a:latin typeface="Albertus" panose="020E0702040304020204" pitchFamily="34" charset="0"/>
            </a:endParaRPr>
          </a:p>
        </p:txBody>
      </p:sp>
      <p:sp>
        <p:nvSpPr>
          <p:cNvPr id="9" name="TextBox 8">
            <a:extLst>
              <a:ext uri="{FF2B5EF4-FFF2-40B4-BE49-F238E27FC236}">
                <a16:creationId xmlns:a16="http://schemas.microsoft.com/office/drawing/2014/main" id="{047F97F7-EDAD-4B62-B7CF-B94833C20AB5}"/>
              </a:ext>
            </a:extLst>
          </p:cNvPr>
          <p:cNvSpPr txBox="1"/>
          <p:nvPr/>
        </p:nvSpPr>
        <p:spPr>
          <a:xfrm>
            <a:off x="515367" y="2475173"/>
            <a:ext cx="11054733" cy="4231928"/>
          </a:xfrm>
          <a:prstGeom prst="rect">
            <a:avLst/>
          </a:prstGeom>
          <a:noFill/>
        </p:spPr>
        <p:txBody>
          <a:bodyPr wrap="square" rtlCol="0">
            <a:spAutoFit/>
          </a:bodyPr>
          <a:lstStyle/>
          <a:p>
            <a:r>
              <a:rPr lang="en-AU" sz="5400" b="1" u="sng" dirty="0">
                <a:solidFill>
                  <a:srgbClr val="E39623"/>
                </a:solidFill>
                <a:effectLst>
                  <a:outerShdw blurRad="38100" dist="38100" dir="2700000" algn="tl">
                    <a:srgbClr val="000000">
                      <a:alpha val="43137"/>
                    </a:srgbClr>
                  </a:outerShdw>
                </a:effectLst>
                <a:latin typeface="Wicked Tricker" panose="02000500000000000000" pitchFamily="50" charset="0"/>
              </a:rPr>
              <a:t>Chapter Review Questions:</a:t>
            </a:r>
          </a:p>
          <a:p>
            <a:pPr marL="285750" indent="-285750">
              <a:buFont typeface="Arial" panose="020B0604020202020204" pitchFamily="34" charset="0"/>
              <a:buChar char="•"/>
            </a:pPr>
            <a:endParaRPr lang="en-AU" sz="800" b="1" dirty="0">
              <a:ln>
                <a:solidFill>
                  <a:srgbClr val="C25D0A"/>
                </a:solidFill>
              </a:ln>
              <a:solidFill>
                <a:schemeClr val="bg1"/>
              </a:solidFill>
              <a:effectLst>
                <a:outerShdw blurRad="38100" dist="38100" dir="2700000" algn="tl">
                  <a:srgbClr val="000000">
                    <a:alpha val="43137"/>
                  </a:srgbClr>
                </a:outerShdw>
              </a:effectLst>
              <a:latin typeface="Firenze SF" pitchFamily="2" charset="0"/>
            </a:endParaRPr>
          </a:p>
          <a:p>
            <a:pPr marL="342900" indent="-342900">
              <a:buFont typeface="Arial" panose="020B0604020202020204" pitchFamily="34" charset="0"/>
              <a:buChar char="•"/>
            </a:pPr>
            <a:r>
              <a:rPr lang="en-AU" sz="24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Why is Dale bleeding from the head out in the woods? How do you think he got there?</a:t>
            </a:r>
          </a:p>
          <a:p>
            <a:pPr marL="342900" indent="-342900">
              <a:buFont typeface="Arial" panose="020B0604020202020204" pitchFamily="34" charset="0"/>
              <a:buChar char="•"/>
            </a:pPr>
            <a:endParaRPr lang="en-AU" sz="7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endParaRPr>
          </a:p>
          <a:p>
            <a:pPr marL="342900" indent="-342900">
              <a:buFont typeface="Arial" panose="020B0604020202020204" pitchFamily="34" charset="0"/>
              <a:buChar char="•"/>
            </a:pPr>
            <a:r>
              <a:rPr lang="en-AU" sz="24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When Digger finds out about Dale he says “thank you…for letting me know…and he smiles, he really smiles” pg. 27-28. Why is Digger reacting this way to the news he heard about Dale?</a:t>
            </a:r>
          </a:p>
          <a:p>
            <a:pPr marL="342900" indent="-342900">
              <a:buFont typeface="Arial" panose="020B0604020202020204" pitchFamily="34" charset="0"/>
              <a:buChar char="•"/>
            </a:pPr>
            <a:endParaRPr lang="en-AU" sz="7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endParaRPr>
          </a:p>
          <a:p>
            <a:pPr marL="342900" indent="-342900">
              <a:buFont typeface="Arial" panose="020B0604020202020204" pitchFamily="34" charset="0"/>
              <a:buChar char="•"/>
            </a:pPr>
            <a:r>
              <a:rPr lang="en-AU" sz="24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Why do you think Lance can not be in a room with others? What do you think his ‘personal reasons’ are?</a:t>
            </a:r>
          </a:p>
          <a:p>
            <a:pPr marL="285750" indent="-285750">
              <a:buFont typeface="Arial" panose="020B0604020202020204" pitchFamily="34" charset="0"/>
              <a:buChar char="•"/>
            </a:pPr>
            <a:endParaRPr lang="en-AU" sz="1600" dirty="0">
              <a:ln>
                <a:solidFill>
                  <a:srgbClr val="C25D0A"/>
                </a:solidFill>
              </a:ln>
              <a:solidFill>
                <a:schemeClr val="bg1"/>
              </a:solidFill>
              <a:effectLst>
                <a:outerShdw blurRad="38100" dist="38100" dir="2700000" algn="tl">
                  <a:srgbClr val="000000">
                    <a:alpha val="43137"/>
                  </a:srgbClr>
                </a:outerShdw>
              </a:effectLst>
              <a:latin typeface="Firenze SF" pitchFamily="2" charset="0"/>
            </a:endParaRPr>
          </a:p>
        </p:txBody>
      </p:sp>
      <p:sp>
        <p:nvSpPr>
          <p:cNvPr id="12" name="Rectangle 11">
            <a:extLst>
              <a:ext uri="{FF2B5EF4-FFF2-40B4-BE49-F238E27FC236}">
                <a16:creationId xmlns:a16="http://schemas.microsoft.com/office/drawing/2014/main" id="{6BE93886-5E1B-4C3B-A571-9D22126A6878}"/>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5041802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rater Lake by Jennifer Killick">
            <a:extLst>
              <a:ext uri="{FF2B5EF4-FFF2-40B4-BE49-F238E27FC236}">
                <a16:creationId xmlns:a16="http://schemas.microsoft.com/office/drawing/2014/main" id="{68BD9805-0386-4EC3-9C05-798CFCFDB4A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7300390" y="685118"/>
            <a:ext cx="4150265" cy="5487764"/>
          </a:xfrm>
          <a:prstGeom prst="rect">
            <a:avLst/>
          </a:prstGeom>
          <a:noFill/>
          <a:ln w="63500">
            <a:solidFill>
              <a:srgbClr val="D2E6ED"/>
            </a:solidFill>
          </a:ln>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E62840ED-F2AB-4114-ABE8-C03483F8841D}"/>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TextBox 6">
            <a:extLst>
              <a:ext uri="{FF2B5EF4-FFF2-40B4-BE49-F238E27FC236}">
                <a16:creationId xmlns:a16="http://schemas.microsoft.com/office/drawing/2014/main" id="{3BFB760A-D9F2-44CF-857F-6B4392D77F96}"/>
              </a:ext>
            </a:extLst>
          </p:cNvPr>
          <p:cNvSpPr txBox="1"/>
          <p:nvPr/>
        </p:nvSpPr>
        <p:spPr>
          <a:xfrm>
            <a:off x="281589" y="920621"/>
            <a:ext cx="6947886" cy="5016758"/>
          </a:xfrm>
          <a:prstGeom prst="rect">
            <a:avLst/>
          </a:prstGeom>
          <a:noFill/>
        </p:spPr>
        <p:txBody>
          <a:bodyPr wrap="square" rtlCol="0">
            <a:spAutoFit/>
          </a:bodyPr>
          <a:lstStyle/>
          <a:p>
            <a:pPr algn="ctr"/>
            <a:r>
              <a:rPr lang="en-AU" sz="16000" dirty="0">
                <a:solidFill>
                  <a:srgbClr val="E39623"/>
                </a:solidFill>
                <a:effectLst>
                  <a:outerShdw blurRad="38100" dist="38100" dir="2700000" algn="tl">
                    <a:srgbClr val="000000">
                      <a:alpha val="43137"/>
                    </a:srgbClr>
                  </a:outerShdw>
                </a:effectLst>
                <a:latin typeface="Wicked Tricker" panose="02000500000000000000" pitchFamily="50" charset="0"/>
              </a:rPr>
              <a:t>Chapter </a:t>
            </a:r>
          </a:p>
          <a:p>
            <a:pPr algn="ctr"/>
            <a:r>
              <a:rPr lang="en-AU" sz="16000" dirty="0">
                <a:solidFill>
                  <a:srgbClr val="E39623"/>
                </a:solidFill>
                <a:effectLst>
                  <a:outerShdw blurRad="38100" dist="38100" dir="2700000" algn="tl">
                    <a:srgbClr val="000000">
                      <a:alpha val="43137"/>
                    </a:srgbClr>
                  </a:outerShdw>
                </a:effectLst>
                <a:latin typeface="Wicked Tricker" panose="02000500000000000000" pitchFamily="50" charset="0"/>
              </a:rPr>
              <a:t>4</a:t>
            </a:r>
            <a:endParaRPr lang="en-AU" sz="16000" dirty="0">
              <a:solidFill>
                <a:srgbClr val="D2E6ED"/>
              </a:solidFill>
              <a:effectLst>
                <a:outerShdw blurRad="38100" dist="38100" dir="2700000" algn="tl">
                  <a:srgbClr val="000000">
                    <a:alpha val="43137"/>
                  </a:srgbClr>
                </a:outerShdw>
              </a:effectLst>
              <a:latin typeface="Albertus" panose="020E0702040304020204" pitchFamily="34" charset="0"/>
            </a:endParaRPr>
          </a:p>
        </p:txBody>
      </p:sp>
    </p:spTree>
    <p:extLst>
      <p:ext uri="{BB962C8B-B14F-4D97-AF65-F5344CB8AC3E}">
        <p14:creationId xmlns:p14="http://schemas.microsoft.com/office/powerpoint/2010/main" val="34829901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Crater Lake by Jennifer Killick">
            <a:extLst>
              <a:ext uri="{FF2B5EF4-FFF2-40B4-BE49-F238E27FC236}">
                <a16:creationId xmlns:a16="http://schemas.microsoft.com/office/drawing/2014/main" id="{11373BCE-88FA-49FD-82F9-B1B5BB288C1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9729899" y="606314"/>
            <a:ext cx="1840199" cy="2433237"/>
          </a:xfrm>
          <a:prstGeom prst="rect">
            <a:avLst/>
          </a:prstGeom>
          <a:noFill/>
          <a:ln w="50800">
            <a:solidFill>
              <a:srgbClr val="D2E6ED"/>
            </a:solidFill>
          </a:ln>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0B83082C-852B-4E0F-96D1-EA6808600701}"/>
              </a:ext>
            </a:extLst>
          </p:cNvPr>
          <p:cNvSpPr txBox="1"/>
          <p:nvPr/>
        </p:nvSpPr>
        <p:spPr>
          <a:xfrm>
            <a:off x="1051839" y="456332"/>
            <a:ext cx="8071836" cy="1862048"/>
          </a:xfrm>
          <a:prstGeom prst="rect">
            <a:avLst/>
          </a:prstGeom>
          <a:noFill/>
        </p:spPr>
        <p:txBody>
          <a:bodyPr wrap="square" rtlCol="0">
            <a:spAutoFit/>
          </a:bodyPr>
          <a:lstStyle/>
          <a:p>
            <a:pPr algn="ctr"/>
            <a:r>
              <a:rPr lang="en-AU" sz="11500" dirty="0">
                <a:solidFill>
                  <a:srgbClr val="E39623"/>
                </a:solidFill>
                <a:effectLst>
                  <a:outerShdw blurRad="38100" dist="38100" dir="2700000" algn="tl">
                    <a:srgbClr val="000000">
                      <a:alpha val="43137"/>
                    </a:srgbClr>
                  </a:outerShdw>
                </a:effectLst>
                <a:latin typeface="Wicked Tricker" panose="02000500000000000000" pitchFamily="50" charset="0"/>
              </a:rPr>
              <a:t>Chapter 4</a:t>
            </a:r>
            <a:endParaRPr lang="en-AU" sz="11500" dirty="0">
              <a:solidFill>
                <a:srgbClr val="D2E6ED"/>
              </a:solidFill>
              <a:effectLst>
                <a:outerShdw blurRad="38100" dist="38100" dir="2700000" algn="tl">
                  <a:srgbClr val="000000">
                    <a:alpha val="43137"/>
                  </a:srgbClr>
                </a:outerShdw>
              </a:effectLst>
              <a:latin typeface="Albertus" panose="020E0702040304020204" pitchFamily="34" charset="0"/>
            </a:endParaRPr>
          </a:p>
        </p:txBody>
      </p:sp>
      <p:sp>
        <p:nvSpPr>
          <p:cNvPr id="9" name="TextBox 8">
            <a:extLst>
              <a:ext uri="{FF2B5EF4-FFF2-40B4-BE49-F238E27FC236}">
                <a16:creationId xmlns:a16="http://schemas.microsoft.com/office/drawing/2014/main" id="{047F97F7-EDAD-4B62-B7CF-B94833C20AB5}"/>
              </a:ext>
            </a:extLst>
          </p:cNvPr>
          <p:cNvSpPr txBox="1"/>
          <p:nvPr/>
        </p:nvSpPr>
        <p:spPr>
          <a:xfrm>
            <a:off x="515367" y="2475173"/>
            <a:ext cx="11054733" cy="3262432"/>
          </a:xfrm>
          <a:prstGeom prst="rect">
            <a:avLst/>
          </a:prstGeom>
          <a:noFill/>
        </p:spPr>
        <p:txBody>
          <a:bodyPr wrap="square" rtlCol="0">
            <a:spAutoFit/>
          </a:bodyPr>
          <a:lstStyle/>
          <a:p>
            <a:r>
              <a:rPr lang="en-AU" sz="5400" b="1" u="sng" dirty="0">
                <a:solidFill>
                  <a:srgbClr val="E39623"/>
                </a:solidFill>
                <a:effectLst>
                  <a:outerShdw blurRad="38100" dist="38100" dir="2700000" algn="tl">
                    <a:srgbClr val="000000">
                      <a:alpha val="43137"/>
                    </a:srgbClr>
                  </a:outerShdw>
                </a:effectLst>
                <a:latin typeface="Wicked Tricker" panose="02000500000000000000" pitchFamily="50" charset="0"/>
              </a:rPr>
              <a:t>Chapter Review Questions:</a:t>
            </a:r>
          </a:p>
          <a:p>
            <a:pPr marL="285750" indent="-285750">
              <a:buFont typeface="Arial" panose="020B0604020202020204" pitchFamily="34" charset="0"/>
              <a:buChar char="•"/>
            </a:pPr>
            <a:endParaRPr lang="en-AU" sz="800" b="1" dirty="0">
              <a:ln>
                <a:solidFill>
                  <a:srgbClr val="C25D0A"/>
                </a:solidFill>
              </a:ln>
              <a:solidFill>
                <a:schemeClr val="bg1"/>
              </a:solidFill>
              <a:effectLst>
                <a:outerShdw blurRad="38100" dist="38100" dir="2700000" algn="tl">
                  <a:srgbClr val="000000">
                    <a:alpha val="43137"/>
                  </a:srgbClr>
                </a:outerShdw>
              </a:effectLst>
              <a:latin typeface="Firenze SF" pitchFamily="2" charset="0"/>
            </a:endParaRPr>
          </a:p>
          <a:p>
            <a:pPr marL="342900" indent="-342900">
              <a:buFont typeface="Arial" panose="020B0604020202020204" pitchFamily="34" charset="0"/>
              <a:buChar char="•"/>
            </a:pPr>
            <a:r>
              <a:rPr lang="en-AU" sz="32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Summarise the events of the chapter in 35-40 words</a:t>
            </a:r>
          </a:p>
          <a:p>
            <a:pPr marL="342900" indent="-342900">
              <a:buFont typeface="Arial" panose="020B0604020202020204" pitchFamily="34" charset="0"/>
              <a:buChar char="•"/>
            </a:pPr>
            <a:endParaRPr lang="en-AU" sz="32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endParaRPr>
          </a:p>
          <a:p>
            <a:pPr marL="342900" indent="-342900">
              <a:buFont typeface="Arial" panose="020B0604020202020204" pitchFamily="34" charset="0"/>
              <a:buChar char="•"/>
            </a:pPr>
            <a:r>
              <a:rPr lang="en-AU" sz="32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What would you do/suggest the group to do in the situation the main characters have found themselves in?</a:t>
            </a:r>
          </a:p>
          <a:p>
            <a:pPr marL="285750" indent="-285750">
              <a:buFont typeface="Arial" panose="020B0604020202020204" pitchFamily="34" charset="0"/>
              <a:buChar char="•"/>
            </a:pPr>
            <a:endParaRPr lang="en-AU" sz="1600" dirty="0">
              <a:ln>
                <a:solidFill>
                  <a:srgbClr val="C25D0A"/>
                </a:solidFill>
              </a:ln>
              <a:solidFill>
                <a:schemeClr val="bg1"/>
              </a:solidFill>
              <a:effectLst>
                <a:outerShdw blurRad="38100" dist="38100" dir="2700000" algn="tl">
                  <a:srgbClr val="000000">
                    <a:alpha val="43137"/>
                  </a:srgbClr>
                </a:outerShdw>
              </a:effectLst>
              <a:latin typeface="Firenze SF" pitchFamily="2" charset="0"/>
            </a:endParaRPr>
          </a:p>
        </p:txBody>
      </p:sp>
      <p:sp>
        <p:nvSpPr>
          <p:cNvPr id="12" name="Rectangle 11">
            <a:extLst>
              <a:ext uri="{FF2B5EF4-FFF2-40B4-BE49-F238E27FC236}">
                <a16:creationId xmlns:a16="http://schemas.microsoft.com/office/drawing/2014/main" id="{6BE93886-5E1B-4C3B-A571-9D22126A6878}"/>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3521986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rater Lake by Jennifer Killick">
            <a:extLst>
              <a:ext uri="{FF2B5EF4-FFF2-40B4-BE49-F238E27FC236}">
                <a16:creationId xmlns:a16="http://schemas.microsoft.com/office/drawing/2014/main" id="{68BD9805-0386-4EC3-9C05-798CFCFDB4A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7300390" y="685118"/>
            <a:ext cx="4150265" cy="5487764"/>
          </a:xfrm>
          <a:prstGeom prst="rect">
            <a:avLst/>
          </a:prstGeom>
          <a:noFill/>
          <a:ln w="63500">
            <a:solidFill>
              <a:srgbClr val="D2E6ED"/>
            </a:solidFill>
          </a:ln>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E62840ED-F2AB-4114-ABE8-C03483F8841D}"/>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TextBox 6">
            <a:extLst>
              <a:ext uri="{FF2B5EF4-FFF2-40B4-BE49-F238E27FC236}">
                <a16:creationId xmlns:a16="http://schemas.microsoft.com/office/drawing/2014/main" id="{3BFB760A-D9F2-44CF-857F-6B4392D77F96}"/>
              </a:ext>
            </a:extLst>
          </p:cNvPr>
          <p:cNvSpPr txBox="1"/>
          <p:nvPr/>
        </p:nvSpPr>
        <p:spPr>
          <a:xfrm>
            <a:off x="238125" y="1690062"/>
            <a:ext cx="6947886" cy="3477875"/>
          </a:xfrm>
          <a:prstGeom prst="rect">
            <a:avLst/>
          </a:prstGeom>
          <a:noFill/>
        </p:spPr>
        <p:txBody>
          <a:bodyPr wrap="square" rtlCol="0">
            <a:spAutoFit/>
          </a:bodyPr>
          <a:lstStyle/>
          <a:p>
            <a:pPr algn="ctr"/>
            <a:r>
              <a:rPr lang="en-AU" sz="11000" dirty="0">
                <a:solidFill>
                  <a:srgbClr val="E39623"/>
                </a:solidFill>
                <a:effectLst>
                  <a:outerShdw blurRad="38100" dist="38100" dir="2700000" algn="tl">
                    <a:srgbClr val="000000">
                      <a:alpha val="43137"/>
                    </a:srgbClr>
                  </a:outerShdw>
                </a:effectLst>
                <a:latin typeface="Wicked Tricker" panose="02000500000000000000" pitchFamily="50" charset="0"/>
              </a:rPr>
              <a:t>Chapters </a:t>
            </a:r>
          </a:p>
          <a:p>
            <a:pPr algn="ctr"/>
            <a:r>
              <a:rPr lang="en-AU" sz="11000" dirty="0">
                <a:solidFill>
                  <a:srgbClr val="E39623"/>
                </a:solidFill>
                <a:effectLst>
                  <a:outerShdw blurRad="38100" dist="38100" dir="2700000" algn="tl">
                    <a:srgbClr val="000000">
                      <a:alpha val="43137"/>
                    </a:srgbClr>
                  </a:outerShdw>
                </a:effectLst>
                <a:latin typeface="Wicked Tricker" panose="02000500000000000000" pitchFamily="50" charset="0"/>
              </a:rPr>
              <a:t>5&amp;6</a:t>
            </a:r>
            <a:endParaRPr lang="en-AU" sz="11000" dirty="0">
              <a:solidFill>
                <a:srgbClr val="D2E6ED"/>
              </a:solidFill>
              <a:effectLst>
                <a:outerShdw blurRad="38100" dist="38100" dir="2700000" algn="tl">
                  <a:srgbClr val="000000">
                    <a:alpha val="43137"/>
                  </a:srgbClr>
                </a:outerShdw>
              </a:effectLst>
              <a:latin typeface="Albertus" panose="020E0702040304020204" pitchFamily="34" charset="0"/>
            </a:endParaRPr>
          </a:p>
        </p:txBody>
      </p:sp>
    </p:spTree>
    <p:extLst>
      <p:ext uri="{BB962C8B-B14F-4D97-AF65-F5344CB8AC3E}">
        <p14:creationId xmlns:p14="http://schemas.microsoft.com/office/powerpoint/2010/main" val="38046202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Crater Lake by Jennifer Killick">
            <a:extLst>
              <a:ext uri="{FF2B5EF4-FFF2-40B4-BE49-F238E27FC236}">
                <a16:creationId xmlns:a16="http://schemas.microsoft.com/office/drawing/2014/main" id="{11373BCE-88FA-49FD-82F9-B1B5BB288C1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9729899" y="606314"/>
            <a:ext cx="1840199" cy="2433237"/>
          </a:xfrm>
          <a:prstGeom prst="rect">
            <a:avLst/>
          </a:prstGeom>
          <a:noFill/>
          <a:ln w="50800">
            <a:solidFill>
              <a:srgbClr val="D2E6ED"/>
            </a:solidFill>
          </a:ln>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0B83082C-852B-4E0F-96D1-EA6808600701}"/>
              </a:ext>
            </a:extLst>
          </p:cNvPr>
          <p:cNvSpPr txBox="1"/>
          <p:nvPr/>
        </p:nvSpPr>
        <p:spPr>
          <a:xfrm>
            <a:off x="1051839" y="456332"/>
            <a:ext cx="8071836" cy="1785104"/>
          </a:xfrm>
          <a:prstGeom prst="rect">
            <a:avLst/>
          </a:prstGeom>
          <a:noFill/>
        </p:spPr>
        <p:txBody>
          <a:bodyPr wrap="square" rtlCol="0">
            <a:spAutoFit/>
          </a:bodyPr>
          <a:lstStyle/>
          <a:p>
            <a:pPr algn="ctr"/>
            <a:r>
              <a:rPr lang="en-AU" sz="11000" dirty="0">
                <a:solidFill>
                  <a:srgbClr val="E39623"/>
                </a:solidFill>
                <a:effectLst>
                  <a:outerShdw blurRad="38100" dist="38100" dir="2700000" algn="tl">
                    <a:srgbClr val="000000">
                      <a:alpha val="43137"/>
                    </a:srgbClr>
                  </a:outerShdw>
                </a:effectLst>
                <a:latin typeface="Wicked Tricker" panose="02000500000000000000" pitchFamily="50" charset="0"/>
              </a:rPr>
              <a:t>Chapters 5&amp;6</a:t>
            </a:r>
            <a:endParaRPr lang="en-AU" sz="11000" dirty="0">
              <a:solidFill>
                <a:srgbClr val="D2E6ED"/>
              </a:solidFill>
              <a:effectLst>
                <a:outerShdw blurRad="38100" dist="38100" dir="2700000" algn="tl">
                  <a:srgbClr val="000000">
                    <a:alpha val="43137"/>
                  </a:srgbClr>
                </a:outerShdw>
              </a:effectLst>
              <a:latin typeface="Albertus" panose="020E0702040304020204" pitchFamily="34" charset="0"/>
            </a:endParaRPr>
          </a:p>
        </p:txBody>
      </p:sp>
      <p:sp>
        <p:nvSpPr>
          <p:cNvPr id="9" name="TextBox 8">
            <a:extLst>
              <a:ext uri="{FF2B5EF4-FFF2-40B4-BE49-F238E27FC236}">
                <a16:creationId xmlns:a16="http://schemas.microsoft.com/office/drawing/2014/main" id="{047F97F7-EDAD-4B62-B7CF-B94833C20AB5}"/>
              </a:ext>
            </a:extLst>
          </p:cNvPr>
          <p:cNvSpPr txBox="1"/>
          <p:nvPr/>
        </p:nvSpPr>
        <p:spPr>
          <a:xfrm>
            <a:off x="515367" y="2475173"/>
            <a:ext cx="11054733" cy="3877985"/>
          </a:xfrm>
          <a:prstGeom prst="rect">
            <a:avLst/>
          </a:prstGeom>
          <a:noFill/>
        </p:spPr>
        <p:txBody>
          <a:bodyPr wrap="square" rtlCol="0">
            <a:spAutoFit/>
          </a:bodyPr>
          <a:lstStyle/>
          <a:p>
            <a:r>
              <a:rPr lang="en-AU" sz="5400" b="1" u="sng" dirty="0">
                <a:solidFill>
                  <a:srgbClr val="E39623"/>
                </a:solidFill>
                <a:effectLst>
                  <a:outerShdw blurRad="38100" dist="38100" dir="2700000" algn="tl">
                    <a:srgbClr val="000000">
                      <a:alpha val="43137"/>
                    </a:srgbClr>
                  </a:outerShdw>
                </a:effectLst>
                <a:latin typeface="Wicked Tricker" panose="02000500000000000000" pitchFamily="50" charset="0"/>
              </a:rPr>
              <a:t>Chapter Review Questions:</a:t>
            </a:r>
          </a:p>
          <a:p>
            <a:pPr marL="285750" indent="-285750">
              <a:buFont typeface="Arial" panose="020B0604020202020204" pitchFamily="34" charset="0"/>
              <a:buChar char="•"/>
            </a:pPr>
            <a:endParaRPr lang="en-AU" sz="800" b="1" dirty="0">
              <a:ln>
                <a:solidFill>
                  <a:srgbClr val="C25D0A"/>
                </a:solidFill>
              </a:ln>
              <a:solidFill>
                <a:schemeClr val="bg1"/>
              </a:solidFill>
              <a:effectLst>
                <a:outerShdw blurRad="38100" dist="38100" dir="2700000" algn="tl">
                  <a:srgbClr val="000000">
                    <a:alpha val="43137"/>
                  </a:srgbClr>
                </a:outerShdw>
              </a:effectLst>
              <a:latin typeface="Firenze SF" pitchFamily="2" charset="0"/>
            </a:endParaRPr>
          </a:p>
          <a:p>
            <a:pPr marL="342900" indent="-342900">
              <a:buFont typeface="Arial" panose="020B0604020202020204" pitchFamily="34" charset="0"/>
              <a:buChar char="•"/>
            </a:pPr>
            <a:r>
              <a:rPr lang="en-AU" sz="28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“To the rest of us it’s become like ketchup on a burger” pg. 88. The author uses a simile, what is its meaning?</a:t>
            </a:r>
          </a:p>
          <a:p>
            <a:pPr marL="342900" indent="-342900">
              <a:buFont typeface="Arial" panose="020B0604020202020204" pitchFamily="34" charset="0"/>
              <a:buChar char="•"/>
            </a:pPr>
            <a:endParaRPr lang="en-AU" sz="28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endParaRPr>
          </a:p>
          <a:p>
            <a:pPr marL="342900" indent="-342900">
              <a:buFont typeface="Arial" panose="020B0604020202020204" pitchFamily="34" charset="0"/>
              <a:buChar char="•"/>
            </a:pPr>
            <a:r>
              <a:rPr lang="en-AU" sz="28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How has Lance become the leader? What changes have you noticed in his character (even at this early stage of the book)? Use examples and contrasts from the text</a:t>
            </a:r>
            <a:r>
              <a:rPr lang="en-AU" sz="24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a:t>
            </a:r>
          </a:p>
          <a:p>
            <a:pPr marL="285750" indent="-285750">
              <a:buFont typeface="Arial" panose="020B0604020202020204" pitchFamily="34" charset="0"/>
              <a:buChar char="•"/>
            </a:pPr>
            <a:endParaRPr lang="en-AU" sz="1600" dirty="0">
              <a:ln>
                <a:solidFill>
                  <a:srgbClr val="C25D0A"/>
                </a:solidFill>
              </a:ln>
              <a:solidFill>
                <a:schemeClr val="bg1"/>
              </a:solidFill>
              <a:effectLst>
                <a:outerShdw blurRad="38100" dist="38100" dir="2700000" algn="tl">
                  <a:srgbClr val="000000">
                    <a:alpha val="43137"/>
                  </a:srgbClr>
                </a:outerShdw>
              </a:effectLst>
              <a:latin typeface="Firenze SF" pitchFamily="2" charset="0"/>
            </a:endParaRPr>
          </a:p>
        </p:txBody>
      </p:sp>
      <p:sp>
        <p:nvSpPr>
          <p:cNvPr id="12" name="Rectangle 11">
            <a:extLst>
              <a:ext uri="{FF2B5EF4-FFF2-40B4-BE49-F238E27FC236}">
                <a16:creationId xmlns:a16="http://schemas.microsoft.com/office/drawing/2014/main" id="{6BE93886-5E1B-4C3B-A571-9D22126A6878}"/>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94093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rater Lake by Jennifer Killick">
            <a:extLst>
              <a:ext uri="{FF2B5EF4-FFF2-40B4-BE49-F238E27FC236}">
                <a16:creationId xmlns:a16="http://schemas.microsoft.com/office/drawing/2014/main" id="{68BD9805-0386-4EC3-9C05-798CFCFDB4A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7300390" y="685118"/>
            <a:ext cx="4150265" cy="5487764"/>
          </a:xfrm>
          <a:prstGeom prst="rect">
            <a:avLst/>
          </a:prstGeom>
          <a:noFill/>
          <a:ln w="63500">
            <a:solidFill>
              <a:srgbClr val="D2E6ED"/>
            </a:solidFill>
          </a:ln>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E62840ED-F2AB-4114-ABE8-C03483F8841D}"/>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TextBox 6">
            <a:extLst>
              <a:ext uri="{FF2B5EF4-FFF2-40B4-BE49-F238E27FC236}">
                <a16:creationId xmlns:a16="http://schemas.microsoft.com/office/drawing/2014/main" id="{3BFB760A-D9F2-44CF-857F-6B4392D77F96}"/>
              </a:ext>
            </a:extLst>
          </p:cNvPr>
          <p:cNvSpPr txBox="1"/>
          <p:nvPr/>
        </p:nvSpPr>
        <p:spPr>
          <a:xfrm>
            <a:off x="238125" y="1775644"/>
            <a:ext cx="6947886" cy="3477875"/>
          </a:xfrm>
          <a:prstGeom prst="rect">
            <a:avLst/>
          </a:prstGeom>
          <a:noFill/>
        </p:spPr>
        <p:txBody>
          <a:bodyPr wrap="square" rtlCol="0">
            <a:spAutoFit/>
          </a:bodyPr>
          <a:lstStyle/>
          <a:p>
            <a:pPr algn="ctr"/>
            <a:r>
              <a:rPr lang="en-AU" sz="11000" dirty="0">
                <a:solidFill>
                  <a:srgbClr val="E39623"/>
                </a:solidFill>
                <a:effectLst>
                  <a:outerShdw blurRad="38100" dist="38100" dir="2700000" algn="tl">
                    <a:srgbClr val="000000">
                      <a:alpha val="43137"/>
                    </a:srgbClr>
                  </a:outerShdw>
                </a:effectLst>
                <a:latin typeface="Wicked Tricker" panose="02000500000000000000" pitchFamily="50" charset="0"/>
              </a:rPr>
              <a:t>Chapters </a:t>
            </a:r>
          </a:p>
          <a:p>
            <a:pPr algn="ctr"/>
            <a:r>
              <a:rPr lang="en-AU" sz="11000" dirty="0">
                <a:solidFill>
                  <a:srgbClr val="E39623"/>
                </a:solidFill>
                <a:effectLst>
                  <a:outerShdw blurRad="38100" dist="38100" dir="2700000" algn="tl">
                    <a:srgbClr val="000000">
                      <a:alpha val="43137"/>
                    </a:srgbClr>
                  </a:outerShdw>
                </a:effectLst>
                <a:latin typeface="Wicked Tricker" panose="02000500000000000000" pitchFamily="50" charset="0"/>
              </a:rPr>
              <a:t>7&amp;8</a:t>
            </a:r>
            <a:endParaRPr lang="en-AU" sz="11000" dirty="0">
              <a:solidFill>
                <a:srgbClr val="D2E6ED"/>
              </a:solidFill>
              <a:effectLst>
                <a:outerShdw blurRad="38100" dist="38100" dir="2700000" algn="tl">
                  <a:srgbClr val="000000">
                    <a:alpha val="43137"/>
                  </a:srgbClr>
                </a:outerShdw>
              </a:effectLst>
              <a:latin typeface="Albertus" panose="020E0702040304020204" pitchFamily="34" charset="0"/>
            </a:endParaRPr>
          </a:p>
        </p:txBody>
      </p:sp>
    </p:spTree>
    <p:extLst>
      <p:ext uri="{BB962C8B-B14F-4D97-AF65-F5344CB8AC3E}">
        <p14:creationId xmlns:p14="http://schemas.microsoft.com/office/powerpoint/2010/main" val="32089731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Crater Lake by Jennifer Killick">
            <a:extLst>
              <a:ext uri="{FF2B5EF4-FFF2-40B4-BE49-F238E27FC236}">
                <a16:creationId xmlns:a16="http://schemas.microsoft.com/office/drawing/2014/main" id="{11373BCE-88FA-49FD-82F9-B1B5BB288C1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9729899" y="606314"/>
            <a:ext cx="1840199" cy="2433237"/>
          </a:xfrm>
          <a:prstGeom prst="rect">
            <a:avLst/>
          </a:prstGeom>
          <a:noFill/>
          <a:ln w="50800">
            <a:solidFill>
              <a:srgbClr val="D2E6ED"/>
            </a:solidFill>
          </a:ln>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0B83082C-852B-4E0F-96D1-EA6808600701}"/>
              </a:ext>
            </a:extLst>
          </p:cNvPr>
          <p:cNvSpPr txBox="1"/>
          <p:nvPr/>
        </p:nvSpPr>
        <p:spPr>
          <a:xfrm>
            <a:off x="948094" y="454573"/>
            <a:ext cx="8071836" cy="1785104"/>
          </a:xfrm>
          <a:prstGeom prst="rect">
            <a:avLst/>
          </a:prstGeom>
          <a:noFill/>
        </p:spPr>
        <p:txBody>
          <a:bodyPr wrap="square" rtlCol="0">
            <a:spAutoFit/>
          </a:bodyPr>
          <a:lstStyle/>
          <a:p>
            <a:pPr algn="ctr"/>
            <a:r>
              <a:rPr lang="en-AU" sz="11000" dirty="0">
                <a:solidFill>
                  <a:srgbClr val="E39623"/>
                </a:solidFill>
                <a:effectLst>
                  <a:outerShdw blurRad="38100" dist="38100" dir="2700000" algn="tl">
                    <a:srgbClr val="000000">
                      <a:alpha val="43137"/>
                    </a:srgbClr>
                  </a:outerShdw>
                </a:effectLst>
                <a:latin typeface="Wicked Tricker" panose="02000500000000000000" pitchFamily="50" charset="0"/>
              </a:rPr>
              <a:t>Chapters 7&amp;8</a:t>
            </a:r>
            <a:endParaRPr lang="en-AU" sz="11000" dirty="0">
              <a:solidFill>
                <a:srgbClr val="D2E6ED"/>
              </a:solidFill>
              <a:effectLst>
                <a:outerShdw blurRad="38100" dist="38100" dir="2700000" algn="tl">
                  <a:srgbClr val="000000">
                    <a:alpha val="43137"/>
                  </a:srgbClr>
                </a:outerShdw>
              </a:effectLst>
              <a:latin typeface="Albertus" panose="020E0702040304020204" pitchFamily="34" charset="0"/>
            </a:endParaRPr>
          </a:p>
        </p:txBody>
      </p:sp>
      <p:sp>
        <p:nvSpPr>
          <p:cNvPr id="9" name="TextBox 8">
            <a:extLst>
              <a:ext uri="{FF2B5EF4-FFF2-40B4-BE49-F238E27FC236}">
                <a16:creationId xmlns:a16="http://schemas.microsoft.com/office/drawing/2014/main" id="{047F97F7-EDAD-4B62-B7CF-B94833C20AB5}"/>
              </a:ext>
            </a:extLst>
          </p:cNvPr>
          <p:cNvSpPr txBox="1"/>
          <p:nvPr/>
        </p:nvSpPr>
        <p:spPr>
          <a:xfrm>
            <a:off x="515367" y="2475173"/>
            <a:ext cx="9695433" cy="2954655"/>
          </a:xfrm>
          <a:prstGeom prst="rect">
            <a:avLst/>
          </a:prstGeom>
          <a:noFill/>
        </p:spPr>
        <p:txBody>
          <a:bodyPr wrap="square" rtlCol="0">
            <a:spAutoFit/>
          </a:bodyPr>
          <a:lstStyle/>
          <a:p>
            <a:r>
              <a:rPr lang="en-AU" sz="5400" b="1" u="sng" dirty="0">
                <a:solidFill>
                  <a:srgbClr val="E39623"/>
                </a:solidFill>
                <a:effectLst>
                  <a:outerShdw blurRad="38100" dist="38100" dir="2700000" algn="tl">
                    <a:srgbClr val="000000">
                      <a:alpha val="43137"/>
                    </a:srgbClr>
                  </a:outerShdw>
                </a:effectLst>
                <a:latin typeface="Wicked Tricker" panose="02000500000000000000" pitchFamily="50" charset="0"/>
              </a:rPr>
              <a:t>Chapter Review Questions:</a:t>
            </a:r>
          </a:p>
          <a:p>
            <a:pPr marL="285750" indent="-285750">
              <a:buFont typeface="Arial" panose="020B0604020202020204" pitchFamily="34" charset="0"/>
              <a:buChar char="•"/>
            </a:pPr>
            <a:endParaRPr lang="en-AU" sz="800" b="1" dirty="0">
              <a:ln>
                <a:solidFill>
                  <a:srgbClr val="C25D0A"/>
                </a:solidFill>
              </a:ln>
              <a:solidFill>
                <a:schemeClr val="bg1"/>
              </a:solidFill>
              <a:effectLst>
                <a:outerShdw blurRad="38100" dist="38100" dir="2700000" algn="tl">
                  <a:srgbClr val="000000">
                    <a:alpha val="43137"/>
                  </a:srgbClr>
                </a:outerShdw>
              </a:effectLst>
              <a:latin typeface="Firenze SF" pitchFamily="2" charset="0"/>
            </a:endParaRPr>
          </a:p>
          <a:p>
            <a:pPr marL="342900" indent="-342900">
              <a:buFont typeface="Arial" panose="020B0604020202020204" pitchFamily="34" charset="0"/>
              <a:buChar char="•"/>
            </a:pPr>
            <a:r>
              <a:rPr lang="en-AU" sz="36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What are the facts of the situation faced by the main characters? What do they know about their situation?</a:t>
            </a:r>
          </a:p>
          <a:p>
            <a:pPr marL="285750" indent="-285750">
              <a:buFont typeface="Arial" panose="020B0604020202020204" pitchFamily="34" charset="0"/>
              <a:buChar char="•"/>
            </a:pPr>
            <a:endParaRPr lang="en-AU" sz="1600" dirty="0">
              <a:ln>
                <a:solidFill>
                  <a:srgbClr val="C25D0A"/>
                </a:solidFill>
              </a:ln>
              <a:solidFill>
                <a:schemeClr val="bg1"/>
              </a:solidFill>
              <a:effectLst>
                <a:outerShdw blurRad="38100" dist="38100" dir="2700000" algn="tl">
                  <a:srgbClr val="000000">
                    <a:alpha val="43137"/>
                  </a:srgbClr>
                </a:outerShdw>
              </a:effectLst>
              <a:latin typeface="Firenze SF" pitchFamily="2" charset="0"/>
            </a:endParaRPr>
          </a:p>
        </p:txBody>
      </p:sp>
      <p:sp>
        <p:nvSpPr>
          <p:cNvPr id="12" name="Rectangle 11">
            <a:extLst>
              <a:ext uri="{FF2B5EF4-FFF2-40B4-BE49-F238E27FC236}">
                <a16:creationId xmlns:a16="http://schemas.microsoft.com/office/drawing/2014/main" id="{6BE93886-5E1B-4C3B-A571-9D22126A6878}"/>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7392734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51A9D00-218E-4378-AF9A-6034668CBF3C}"/>
              </a:ext>
            </a:extLst>
          </p:cNvPr>
          <p:cNvSpPr/>
          <p:nvPr/>
        </p:nvSpPr>
        <p:spPr>
          <a:xfrm>
            <a:off x="171451" y="211015"/>
            <a:ext cx="11800156" cy="6413256"/>
          </a:xfrm>
          <a:prstGeom prst="rect">
            <a:avLst/>
          </a:prstGeom>
          <a:noFill/>
          <a:ln w="57150">
            <a:solidFill>
              <a:srgbClr val="4957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TextBox 2">
            <a:extLst>
              <a:ext uri="{FF2B5EF4-FFF2-40B4-BE49-F238E27FC236}">
                <a16:creationId xmlns:a16="http://schemas.microsoft.com/office/drawing/2014/main" id="{8B8C2FC9-A0FF-43BD-9C9A-180A001F23F7}"/>
              </a:ext>
            </a:extLst>
          </p:cNvPr>
          <p:cNvSpPr txBox="1"/>
          <p:nvPr/>
        </p:nvSpPr>
        <p:spPr>
          <a:xfrm>
            <a:off x="1694838" y="601487"/>
            <a:ext cx="8753382" cy="5632311"/>
          </a:xfrm>
          <a:prstGeom prst="rect">
            <a:avLst/>
          </a:prstGeom>
          <a:noFill/>
        </p:spPr>
        <p:txBody>
          <a:bodyPr wrap="square" rtlCol="0">
            <a:spAutoFit/>
          </a:bodyPr>
          <a:lstStyle/>
          <a:p>
            <a:pPr algn="ctr"/>
            <a:r>
              <a:rPr lang="en-AU" sz="3600" dirty="0">
                <a:solidFill>
                  <a:schemeClr val="bg1"/>
                </a:solidFill>
                <a:latin typeface="Candara" panose="020E0502030303020204" pitchFamily="34" charset="0"/>
              </a:rPr>
              <a:t>For the premium presentation to display correctly and maintain the intended formatting/layout, please install the following fonts before opening the presentation. Without these fonts, some text may appear misaligned or not fit properly within the slides:</a:t>
            </a:r>
          </a:p>
          <a:p>
            <a:pPr algn="ctr"/>
            <a:endParaRPr lang="en-AU" sz="3600" dirty="0">
              <a:solidFill>
                <a:schemeClr val="bg1"/>
              </a:solidFill>
              <a:latin typeface="Candara" panose="020E0502030303020204" pitchFamily="34" charset="0"/>
            </a:endParaRPr>
          </a:p>
          <a:p>
            <a:pPr marL="285750" indent="-285750">
              <a:buFont typeface="Arial" panose="020B0604020202020204" pitchFamily="34" charset="0"/>
              <a:buChar char="•"/>
            </a:pPr>
            <a:r>
              <a:rPr lang="en-AU" sz="3600" dirty="0">
                <a:solidFill>
                  <a:schemeClr val="bg1"/>
                </a:solidFill>
                <a:latin typeface="Candara" panose="020E0502030303020204" pitchFamily="34" charset="0"/>
              </a:rPr>
              <a:t>https://www.dafont.com/wicked-tricker.font</a:t>
            </a:r>
          </a:p>
        </p:txBody>
      </p:sp>
    </p:spTree>
    <p:extLst>
      <p:ext uri="{BB962C8B-B14F-4D97-AF65-F5344CB8AC3E}">
        <p14:creationId xmlns:p14="http://schemas.microsoft.com/office/powerpoint/2010/main" val="17590407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rater Lake by Jennifer Killick">
            <a:extLst>
              <a:ext uri="{FF2B5EF4-FFF2-40B4-BE49-F238E27FC236}">
                <a16:creationId xmlns:a16="http://schemas.microsoft.com/office/drawing/2014/main" id="{68BD9805-0386-4EC3-9C05-798CFCFDB4A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7300390" y="685118"/>
            <a:ext cx="4150265" cy="5487764"/>
          </a:xfrm>
          <a:prstGeom prst="rect">
            <a:avLst/>
          </a:prstGeom>
          <a:noFill/>
          <a:ln w="63500">
            <a:solidFill>
              <a:srgbClr val="D2E6ED"/>
            </a:solidFill>
          </a:ln>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E62840ED-F2AB-4114-ABE8-C03483F8841D}"/>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TextBox 6">
            <a:extLst>
              <a:ext uri="{FF2B5EF4-FFF2-40B4-BE49-F238E27FC236}">
                <a16:creationId xmlns:a16="http://schemas.microsoft.com/office/drawing/2014/main" id="{3BFB760A-D9F2-44CF-857F-6B4392D77F96}"/>
              </a:ext>
            </a:extLst>
          </p:cNvPr>
          <p:cNvSpPr txBox="1"/>
          <p:nvPr/>
        </p:nvSpPr>
        <p:spPr>
          <a:xfrm>
            <a:off x="352504" y="1690062"/>
            <a:ext cx="6947886" cy="3477875"/>
          </a:xfrm>
          <a:prstGeom prst="rect">
            <a:avLst/>
          </a:prstGeom>
          <a:noFill/>
        </p:spPr>
        <p:txBody>
          <a:bodyPr wrap="square" rtlCol="0">
            <a:spAutoFit/>
          </a:bodyPr>
          <a:lstStyle/>
          <a:p>
            <a:pPr algn="ctr"/>
            <a:r>
              <a:rPr lang="en-AU" sz="11000" dirty="0">
                <a:solidFill>
                  <a:srgbClr val="E39623"/>
                </a:solidFill>
                <a:effectLst>
                  <a:outerShdw blurRad="38100" dist="38100" dir="2700000" algn="tl">
                    <a:srgbClr val="000000">
                      <a:alpha val="43137"/>
                    </a:srgbClr>
                  </a:outerShdw>
                </a:effectLst>
                <a:latin typeface="Wicked Tricker" panose="02000500000000000000" pitchFamily="50" charset="0"/>
              </a:rPr>
              <a:t>Chapters </a:t>
            </a:r>
          </a:p>
          <a:p>
            <a:pPr algn="ctr"/>
            <a:r>
              <a:rPr lang="en-AU" sz="11000" dirty="0">
                <a:solidFill>
                  <a:srgbClr val="E39623"/>
                </a:solidFill>
                <a:effectLst>
                  <a:outerShdw blurRad="38100" dist="38100" dir="2700000" algn="tl">
                    <a:srgbClr val="000000">
                      <a:alpha val="43137"/>
                    </a:srgbClr>
                  </a:outerShdw>
                </a:effectLst>
                <a:latin typeface="Wicked Tricker" panose="02000500000000000000" pitchFamily="50" charset="0"/>
              </a:rPr>
              <a:t>9&amp;10</a:t>
            </a:r>
            <a:endParaRPr lang="en-AU" sz="11000" dirty="0">
              <a:solidFill>
                <a:srgbClr val="D2E6ED"/>
              </a:solidFill>
              <a:effectLst>
                <a:outerShdw blurRad="38100" dist="38100" dir="2700000" algn="tl">
                  <a:srgbClr val="000000">
                    <a:alpha val="43137"/>
                  </a:srgbClr>
                </a:outerShdw>
              </a:effectLst>
              <a:latin typeface="Albertus" panose="020E0702040304020204" pitchFamily="34" charset="0"/>
            </a:endParaRPr>
          </a:p>
        </p:txBody>
      </p:sp>
    </p:spTree>
    <p:extLst>
      <p:ext uri="{BB962C8B-B14F-4D97-AF65-F5344CB8AC3E}">
        <p14:creationId xmlns:p14="http://schemas.microsoft.com/office/powerpoint/2010/main" val="27795240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Crater Lake by Jennifer Killick">
            <a:extLst>
              <a:ext uri="{FF2B5EF4-FFF2-40B4-BE49-F238E27FC236}">
                <a16:creationId xmlns:a16="http://schemas.microsoft.com/office/drawing/2014/main" id="{11373BCE-88FA-49FD-82F9-B1B5BB288C1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9729899" y="606314"/>
            <a:ext cx="1840199" cy="2433237"/>
          </a:xfrm>
          <a:prstGeom prst="rect">
            <a:avLst/>
          </a:prstGeom>
          <a:noFill/>
          <a:ln w="50800">
            <a:solidFill>
              <a:srgbClr val="D2E6ED"/>
            </a:solidFill>
          </a:ln>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0B83082C-852B-4E0F-96D1-EA6808600701}"/>
              </a:ext>
            </a:extLst>
          </p:cNvPr>
          <p:cNvSpPr txBox="1"/>
          <p:nvPr/>
        </p:nvSpPr>
        <p:spPr>
          <a:xfrm>
            <a:off x="948094" y="606314"/>
            <a:ext cx="8071836" cy="1631216"/>
          </a:xfrm>
          <a:prstGeom prst="rect">
            <a:avLst/>
          </a:prstGeom>
          <a:noFill/>
        </p:spPr>
        <p:txBody>
          <a:bodyPr wrap="square" rtlCol="0">
            <a:spAutoFit/>
          </a:bodyPr>
          <a:lstStyle/>
          <a:p>
            <a:pPr algn="ctr"/>
            <a:r>
              <a:rPr lang="en-AU" sz="10000" dirty="0">
                <a:solidFill>
                  <a:srgbClr val="E39623"/>
                </a:solidFill>
                <a:effectLst>
                  <a:outerShdw blurRad="38100" dist="38100" dir="2700000" algn="tl">
                    <a:srgbClr val="000000">
                      <a:alpha val="43137"/>
                    </a:srgbClr>
                  </a:outerShdw>
                </a:effectLst>
                <a:latin typeface="Wicked Tricker" panose="02000500000000000000" pitchFamily="50" charset="0"/>
              </a:rPr>
              <a:t>Chapters 9&amp;10</a:t>
            </a:r>
            <a:endParaRPr lang="en-AU" sz="10000" dirty="0">
              <a:solidFill>
                <a:srgbClr val="D2E6ED"/>
              </a:solidFill>
              <a:effectLst>
                <a:outerShdw blurRad="38100" dist="38100" dir="2700000" algn="tl">
                  <a:srgbClr val="000000">
                    <a:alpha val="43137"/>
                  </a:srgbClr>
                </a:outerShdw>
              </a:effectLst>
              <a:latin typeface="Albertus" panose="020E0702040304020204" pitchFamily="34" charset="0"/>
            </a:endParaRPr>
          </a:p>
        </p:txBody>
      </p:sp>
      <p:sp>
        <p:nvSpPr>
          <p:cNvPr id="9" name="TextBox 8">
            <a:extLst>
              <a:ext uri="{FF2B5EF4-FFF2-40B4-BE49-F238E27FC236}">
                <a16:creationId xmlns:a16="http://schemas.microsoft.com/office/drawing/2014/main" id="{047F97F7-EDAD-4B62-B7CF-B94833C20AB5}"/>
              </a:ext>
            </a:extLst>
          </p:cNvPr>
          <p:cNvSpPr txBox="1"/>
          <p:nvPr/>
        </p:nvSpPr>
        <p:spPr>
          <a:xfrm>
            <a:off x="515367" y="2475173"/>
            <a:ext cx="11054733" cy="4308872"/>
          </a:xfrm>
          <a:prstGeom prst="rect">
            <a:avLst/>
          </a:prstGeom>
          <a:noFill/>
        </p:spPr>
        <p:txBody>
          <a:bodyPr wrap="square" rtlCol="0">
            <a:spAutoFit/>
          </a:bodyPr>
          <a:lstStyle/>
          <a:p>
            <a:r>
              <a:rPr lang="en-AU" sz="5400" b="1" u="sng" dirty="0">
                <a:solidFill>
                  <a:srgbClr val="E39623"/>
                </a:solidFill>
                <a:effectLst>
                  <a:outerShdw blurRad="38100" dist="38100" dir="2700000" algn="tl">
                    <a:srgbClr val="000000">
                      <a:alpha val="43137"/>
                    </a:srgbClr>
                  </a:outerShdw>
                </a:effectLst>
                <a:latin typeface="Wicked Tricker" panose="02000500000000000000" pitchFamily="50" charset="0"/>
              </a:rPr>
              <a:t>Chapter Review Questions:</a:t>
            </a:r>
          </a:p>
          <a:p>
            <a:pPr marL="285750" indent="-285750">
              <a:buFont typeface="Arial" panose="020B0604020202020204" pitchFamily="34" charset="0"/>
              <a:buChar char="•"/>
            </a:pPr>
            <a:endParaRPr lang="en-AU" sz="800" b="1" dirty="0">
              <a:ln>
                <a:solidFill>
                  <a:srgbClr val="C25D0A"/>
                </a:solidFill>
              </a:ln>
              <a:solidFill>
                <a:schemeClr val="bg1"/>
              </a:solidFill>
              <a:effectLst>
                <a:outerShdw blurRad="38100" dist="38100" dir="2700000" algn="tl">
                  <a:srgbClr val="000000">
                    <a:alpha val="43137"/>
                  </a:srgbClr>
                </a:outerShdw>
              </a:effectLst>
              <a:latin typeface="Firenze SF" pitchFamily="2" charset="0"/>
            </a:endParaRPr>
          </a:p>
          <a:p>
            <a:pPr marL="342900" indent="-342900">
              <a:buFont typeface="Arial" panose="020B0604020202020204" pitchFamily="34" charset="0"/>
              <a:buChar char="•"/>
            </a:pPr>
            <a:r>
              <a:rPr lang="en-AU" sz="30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How and why has Dale returned to Crater Lake?</a:t>
            </a:r>
          </a:p>
          <a:p>
            <a:pPr marL="342900" indent="-342900">
              <a:buFont typeface="Arial" panose="020B0604020202020204" pitchFamily="34" charset="0"/>
              <a:buChar char="•"/>
            </a:pPr>
            <a:endParaRPr lang="en-AU" sz="8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endParaRPr>
          </a:p>
          <a:p>
            <a:pPr marL="342900" indent="-342900">
              <a:buFont typeface="Arial" panose="020B0604020202020204" pitchFamily="34" charset="0"/>
              <a:buChar char="•"/>
            </a:pPr>
            <a:r>
              <a:rPr lang="en-AU" sz="30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Explain the relationship between Lance and </a:t>
            </a:r>
            <a:r>
              <a:rPr lang="en-AU" sz="3000" dirty="0" err="1">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Chets</a:t>
            </a:r>
            <a:r>
              <a:rPr lang="en-AU" sz="30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 How does the relationship and interaction between them serve each character? </a:t>
            </a:r>
          </a:p>
          <a:p>
            <a:pPr marL="342900" indent="-342900">
              <a:buFont typeface="Arial" panose="020B0604020202020204" pitchFamily="34" charset="0"/>
              <a:buChar char="•"/>
            </a:pPr>
            <a:endParaRPr lang="en-AU" sz="8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endParaRPr>
          </a:p>
          <a:p>
            <a:pPr marL="342900" indent="-342900">
              <a:buFont typeface="Arial" panose="020B0604020202020204" pitchFamily="34" charset="0"/>
              <a:buChar char="•"/>
            </a:pPr>
            <a:r>
              <a:rPr lang="en-AU" sz="30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What could Lance have gone back for in his room? How will it help them?</a:t>
            </a:r>
          </a:p>
          <a:p>
            <a:pPr marL="285750" indent="-285750">
              <a:buFont typeface="Arial" panose="020B0604020202020204" pitchFamily="34" charset="0"/>
              <a:buChar char="•"/>
            </a:pPr>
            <a:endParaRPr lang="en-AU" sz="1600" dirty="0">
              <a:ln>
                <a:solidFill>
                  <a:srgbClr val="C25D0A"/>
                </a:solidFill>
              </a:ln>
              <a:solidFill>
                <a:schemeClr val="bg1"/>
              </a:solidFill>
              <a:effectLst>
                <a:outerShdw blurRad="38100" dist="38100" dir="2700000" algn="tl">
                  <a:srgbClr val="000000">
                    <a:alpha val="43137"/>
                  </a:srgbClr>
                </a:outerShdw>
              </a:effectLst>
              <a:latin typeface="Firenze SF" pitchFamily="2" charset="0"/>
            </a:endParaRPr>
          </a:p>
        </p:txBody>
      </p:sp>
      <p:sp>
        <p:nvSpPr>
          <p:cNvPr id="12" name="Rectangle 11">
            <a:extLst>
              <a:ext uri="{FF2B5EF4-FFF2-40B4-BE49-F238E27FC236}">
                <a16:creationId xmlns:a16="http://schemas.microsoft.com/office/drawing/2014/main" id="{6BE93886-5E1B-4C3B-A571-9D22126A6878}"/>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568671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rater Lake by Jennifer Killick">
            <a:extLst>
              <a:ext uri="{FF2B5EF4-FFF2-40B4-BE49-F238E27FC236}">
                <a16:creationId xmlns:a16="http://schemas.microsoft.com/office/drawing/2014/main" id="{68BD9805-0386-4EC3-9C05-798CFCFDB4A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7300390" y="685118"/>
            <a:ext cx="4150265" cy="5487764"/>
          </a:xfrm>
          <a:prstGeom prst="rect">
            <a:avLst/>
          </a:prstGeom>
          <a:noFill/>
          <a:ln w="63500">
            <a:solidFill>
              <a:srgbClr val="D2E6ED"/>
            </a:solidFill>
          </a:ln>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E62840ED-F2AB-4114-ABE8-C03483F8841D}"/>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TextBox 6">
            <a:extLst>
              <a:ext uri="{FF2B5EF4-FFF2-40B4-BE49-F238E27FC236}">
                <a16:creationId xmlns:a16="http://schemas.microsoft.com/office/drawing/2014/main" id="{3BFB760A-D9F2-44CF-857F-6B4392D77F96}"/>
              </a:ext>
            </a:extLst>
          </p:cNvPr>
          <p:cNvSpPr txBox="1"/>
          <p:nvPr/>
        </p:nvSpPr>
        <p:spPr>
          <a:xfrm>
            <a:off x="304800" y="1690062"/>
            <a:ext cx="6947886" cy="3477875"/>
          </a:xfrm>
          <a:prstGeom prst="rect">
            <a:avLst/>
          </a:prstGeom>
          <a:noFill/>
        </p:spPr>
        <p:txBody>
          <a:bodyPr wrap="square" rtlCol="0">
            <a:spAutoFit/>
          </a:bodyPr>
          <a:lstStyle/>
          <a:p>
            <a:pPr algn="ctr"/>
            <a:r>
              <a:rPr lang="en-AU" sz="11000" dirty="0">
                <a:solidFill>
                  <a:srgbClr val="E39623"/>
                </a:solidFill>
                <a:effectLst>
                  <a:outerShdw blurRad="38100" dist="38100" dir="2700000" algn="tl">
                    <a:srgbClr val="000000">
                      <a:alpha val="43137"/>
                    </a:srgbClr>
                  </a:outerShdw>
                </a:effectLst>
                <a:latin typeface="Wicked Tricker" panose="02000500000000000000" pitchFamily="50" charset="0"/>
              </a:rPr>
              <a:t>Chapters </a:t>
            </a:r>
          </a:p>
          <a:p>
            <a:pPr algn="ctr"/>
            <a:r>
              <a:rPr lang="en-AU" sz="11000" dirty="0">
                <a:solidFill>
                  <a:srgbClr val="E39623"/>
                </a:solidFill>
                <a:effectLst>
                  <a:outerShdw blurRad="38100" dist="38100" dir="2700000" algn="tl">
                    <a:srgbClr val="000000">
                      <a:alpha val="43137"/>
                    </a:srgbClr>
                  </a:outerShdw>
                </a:effectLst>
                <a:latin typeface="Wicked Tricker" panose="02000500000000000000" pitchFamily="50" charset="0"/>
              </a:rPr>
              <a:t>11&amp;12</a:t>
            </a:r>
            <a:endParaRPr lang="en-AU" sz="11000" dirty="0">
              <a:solidFill>
                <a:srgbClr val="D2E6ED"/>
              </a:solidFill>
              <a:effectLst>
                <a:outerShdw blurRad="38100" dist="38100" dir="2700000" algn="tl">
                  <a:srgbClr val="000000">
                    <a:alpha val="43137"/>
                  </a:srgbClr>
                </a:outerShdw>
              </a:effectLst>
              <a:latin typeface="Albertus" panose="020E0702040304020204" pitchFamily="34" charset="0"/>
            </a:endParaRPr>
          </a:p>
        </p:txBody>
      </p:sp>
    </p:spTree>
    <p:extLst>
      <p:ext uri="{BB962C8B-B14F-4D97-AF65-F5344CB8AC3E}">
        <p14:creationId xmlns:p14="http://schemas.microsoft.com/office/powerpoint/2010/main" val="16867356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Crater Lake by Jennifer Killick">
            <a:extLst>
              <a:ext uri="{FF2B5EF4-FFF2-40B4-BE49-F238E27FC236}">
                <a16:creationId xmlns:a16="http://schemas.microsoft.com/office/drawing/2014/main" id="{11373BCE-88FA-49FD-82F9-B1B5BB288C1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9729899" y="606314"/>
            <a:ext cx="1840199" cy="2433237"/>
          </a:xfrm>
          <a:prstGeom prst="rect">
            <a:avLst/>
          </a:prstGeom>
          <a:noFill/>
          <a:ln w="50800">
            <a:solidFill>
              <a:srgbClr val="D2E6ED"/>
            </a:solidFill>
          </a:ln>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0B83082C-852B-4E0F-96D1-EA6808600701}"/>
              </a:ext>
            </a:extLst>
          </p:cNvPr>
          <p:cNvSpPr txBox="1"/>
          <p:nvPr/>
        </p:nvSpPr>
        <p:spPr>
          <a:xfrm>
            <a:off x="621902" y="606314"/>
            <a:ext cx="8411156" cy="1569660"/>
          </a:xfrm>
          <a:prstGeom prst="rect">
            <a:avLst/>
          </a:prstGeom>
          <a:noFill/>
        </p:spPr>
        <p:txBody>
          <a:bodyPr wrap="square" rtlCol="0">
            <a:spAutoFit/>
          </a:bodyPr>
          <a:lstStyle/>
          <a:p>
            <a:pPr algn="ctr"/>
            <a:r>
              <a:rPr lang="en-AU" sz="9600" dirty="0">
                <a:solidFill>
                  <a:srgbClr val="E39623"/>
                </a:solidFill>
                <a:effectLst>
                  <a:outerShdw blurRad="38100" dist="38100" dir="2700000" algn="tl">
                    <a:srgbClr val="000000">
                      <a:alpha val="43137"/>
                    </a:srgbClr>
                  </a:outerShdw>
                </a:effectLst>
                <a:latin typeface="Wicked Tricker" panose="02000500000000000000" pitchFamily="50" charset="0"/>
              </a:rPr>
              <a:t>Chapters 11&amp;12</a:t>
            </a:r>
            <a:endParaRPr lang="en-AU" sz="9600" dirty="0">
              <a:solidFill>
                <a:srgbClr val="D2E6ED"/>
              </a:solidFill>
              <a:effectLst>
                <a:outerShdw blurRad="38100" dist="38100" dir="2700000" algn="tl">
                  <a:srgbClr val="000000">
                    <a:alpha val="43137"/>
                  </a:srgbClr>
                </a:outerShdw>
              </a:effectLst>
              <a:latin typeface="Albertus" panose="020E0702040304020204" pitchFamily="34" charset="0"/>
            </a:endParaRPr>
          </a:p>
        </p:txBody>
      </p:sp>
      <p:sp>
        <p:nvSpPr>
          <p:cNvPr id="9" name="TextBox 8">
            <a:extLst>
              <a:ext uri="{FF2B5EF4-FFF2-40B4-BE49-F238E27FC236}">
                <a16:creationId xmlns:a16="http://schemas.microsoft.com/office/drawing/2014/main" id="{047F97F7-EDAD-4B62-B7CF-B94833C20AB5}"/>
              </a:ext>
            </a:extLst>
          </p:cNvPr>
          <p:cNvSpPr txBox="1"/>
          <p:nvPr/>
        </p:nvSpPr>
        <p:spPr>
          <a:xfrm>
            <a:off x="515367" y="2475173"/>
            <a:ext cx="11054733" cy="2215991"/>
          </a:xfrm>
          <a:prstGeom prst="rect">
            <a:avLst/>
          </a:prstGeom>
          <a:noFill/>
        </p:spPr>
        <p:txBody>
          <a:bodyPr wrap="square" rtlCol="0">
            <a:spAutoFit/>
          </a:bodyPr>
          <a:lstStyle/>
          <a:p>
            <a:r>
              <a:rPr lang="en-AU" sz="5400" b="1" u="sng" dirty="0">
                <a:solidFill>
                  <a:srgbClr val="E39623"/>
                </a:solidFill>
                <a:effectLst>
                  <a:outerShdw blurRad="38100" dist="38100" dir="2700000" algn="tl">
                    <a:srgbClr val="000000">
                      <a:alpha val="43137"/>
                    </a:srgbClr>
                  </a:outerShdw>
                </a:effectLst>
                <a:latin typeface="Wicked Tricker" panose="02000500000000000000" pitchFamily="50" charset="0"/>
              </a:rPr>
              <a:t>Chapter Review Questions:</a:t>
            </a:r>
          </a:p>
          <a:p>
            <a:pPr marL="285750" indent="-285750">
              <a:buFont typeface="Arial" panose="020B0604020202020204" pitchFamily="34" charset="0"/>
              <a:buChar char="•"/>
            </a:pPr>
            <a:endParaRPr lang="en-AU" sz="800" b="1" dirty="0">
              <a:ln>
                <a:solidFill>
                  <a:srgbClr val="C25D0A"/>
                </a:solidFill>
              </a:ln>
              <a:solidFill>
                <a:schemeClr val="bg1"/>
              </a:solidFill>
              <a:effectLst>
                <a:outerShdw blurRad="38100" dist="38100" dir="2700000" algn="tl">
                  <a:srgbClr val="000000">
                    <a:alpha val="43137"/>
                  </a:srgbClr>
                </a:outerShdw>
              </a:effectLst>
              <a:latin typeface="Firenze SF" pitchFamily="2" charset="0"/>
            </a:endParaRPr>
          </a:p>
          <a:p>
            <a:pPr marL="342900" indent="-342900">
              <a:buFont typeface="Arial" panose="020B0604020202020204" pitchFamily="34" charset="0"/>
              <a:buChar char="•"/>
            </a:pPr>
            <a:endParaRPr lang="en-AU" sz="30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endParaRPr>
          </a:p>
          <a:p>
            <a:pPr marL="342900" indent="-342900">
              <a:buFont typeface="Arial" panose="020B0604020202020204" pitchFamily="34" charset="0"/>
              <a:buChar char="•"/>
            </a:pPr>
            <a:r>
              <a:rPr lang="en-AU" sz="30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Table Talk – Discuss what you think has happened to </a:t>
            </a:r>
            <a:r>
              <a:rPr lang="en-AU" sz="3000" dirty="0" err="1">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Chets</a:t>
            </a:r>
            <a:r>
              <a:rPr lang="en-AU" sz="30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a:t>
            </a:r>
          </a:p>
          <a:p>
            <a:pPr marL="285750" indent="-285750">
              <a:buFont typeface="Arial" panose="020B0604020202020204" pitchFamily="34" charset="0"/>
              <a:buChar char="•"/>
            </a:pPr>
            <a:endParaRPr lang="en-AU" sz="1600" dirty="0">
              <a:ln>
                <a:solidFill>
                  <a:srgbClr val="C25D0A"/>
                </a:solidFill>
              </a:ln>
              <a:solidFill>
                <a:schemeClr val="bg1"/>
              </a:solidFill>
              <a:effectLst>
                <a:outerShdw blurRad="38100" dist="38100" dir="2700000" algn="tl">
                  <a:srgbClr val="000000">
                    <a:alpha val="43137"/>
                  </a:srgbClr>
                </a:outerShdw>
              </a:effectLst>
              <a:latin typeface="Firenze SF" pitchFamily="2" charset="0"/>
            </a:endParaRPr>
          </a:p>
        </p:txBody>
      </p:sp>
      <p:sp>
        <p:nvSpPr>
          <p:cNvPr id="12" name="Rectangle 11">
            <a:extLst>
              <a:ext uri="{FF2B5EF4-FFF2-40B4-BE49-F238E27FC236}">
                <a16:creationId xmlns:a16="http://schemas.microsoft.com/office/drawing/2014/main" id="{6BE93886-5E1B-4C3B-A571-9D22126A6878}"/>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3370513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rater Lake by Jennifer Killick">
            <a:extLst>
              <a:ext uri="{FF2B5EF4-FFF2-40B4-BE49-F238E27FC236}">
                <a16:creationId xmlns:a16="http://schemas.microsoft.com/office/drawing/2014/main" id="{68BD9805-0386-4EC3-9C05-798CFCFDB4A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7300390" y="685118"/>
            <a:ext cx="4150265" cy="5487764"/>
          </a:xfrm>
          <a:prstGeom prst="rect">
            <a:avLst/>
          </a:prstGeom>
          <a:noFill/>
          <a:ln w="63500">
            <a:solidFill>
              <a:srgbClr val="D2E6ED"/>
            </a:solidFill>
          </a:ln>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E62840ED-F2AB-4114-ABE8-C03483F8841D}"/>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TextBox 6">
            <a:extLst>
              <a:ext uri="{FF2B5EF4-FFF2-40B4-BE49-F238E27FC236}">
                <a16:creationId xmlns:a16="http://schemas.microsoft.com/office/drawing/2014/main" id="{3BFB760A-D9F2-44CF-857F-6B4392D77F96}"/>
              </a:ext>
            </a:extLst>
          </p:cNvPr>
          <p:cNvSpPr txBox="1"/>
          <p:nvPr/>
        </p:nvSpPr>
        <p:spPr>
          <a:xfrm>
            <a:off x="238125" y="1811271"/>
            <a:ext cx="6947886" cy="3477875"/>
          </a:xfrm>
          <a:prstGeom prst="rect">
            <a:avLst/>
          </a:prstGeom>
          <a:noFill/>
        </p:spPr>
        <p:txBody>
          <a:bodyPr wrap="square" rtlCol="0">
            <a:spAutoFit/>
          </a:bodyPr>
          <a:lstStyle/>
          <a:p>
            <a:pPr algn="ctr"/>
            <a:r>
              <a:rPr lang="en-AU" sz="11000" dirty="0">
                <a:solidFill>
                  <a:srgbClr val="E39623"/>
                </a:solidFill>
                <a:effectLst>
                  <a:outerShdw blurRad="38100" dist="38100" dir="2700000" algn="tl">
                    <a:srgbClr val="000000">
                      <a:alpha val="43137"/>
                    </a:srgbClr>
                  </a:outerShdw>
                </a:effectLst>
                <a:latin typeface="Wicked Tricker" panose="02000500000000000000" pitchFamily="50" charset="0"/>
              </a:rPr>
              <a:t>Chapters </a:t>
            </a:r>
          </a:p>
          <a:p>
            <a:pPr algn="ctr"/>
            <a:r>
              <a:rPr lang="en-AU" sz="11000" dirty="0">
                <a:solidFill>
                  <a:srgbClr val="E39623"/>
                </a:solidFill>
                <a:effectLst>
                  <a:outerShdw blurRad="38100" dist="38100" dir="2700000" algn="tl">
                    <a:srgbClr val="000000">
                      <a:alpha val="43137"/>
                    </a:srgbClr>
                  </a:outerShdw>
                </a:effectLst>
                <a:latin typeface="Wicked Tricker" panose="02000500000000000000" pitchFamily="50" charset="0"/>
              </a:rPr>
              <a:t>13&amp;14</a:t>
            </a:r>
            <a:endParaRPr lang="en-AU" sz="11000" dirty="0">
              <a:solidFill>
                <a:srgbClr val="D2E6ED"/>
              </a:solidFill>
              <a:effectLst>
                <a:outerShdw blurRad="38100" dist="38100" dir="2700000" algn="tl">
                  <a:srgbClr val="000000">
                    <a:alpha val="43137"/>
                  </a:srgbClr>
                </a:outerShdw>
              </a:effectLst>
              <a:latin typeface="Albertus" panose="020E0702040304020204" pitchFamily="34" charset="0"/>
            </a:endParaRPr>
          </a:p>
        </p:txBody>
      </p:sp>
    </p:spTree>
    <p:extLst>
      <p:ext uri="{BB962C8B-B14F-4D97-AF65-F5344CB8AC3E}">
        <p14:creationId xmlns:p14="http://schemas.microsoft.com/office/powerpoint/2010/main" val="10267700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Crater Lake by Jennifer Killick">
            <a:extLst>
              <a:ext uri="{FF2B5EF4-FFF2-40B4-BE49-F238E27FC236}">
                <a16:creationId xmlns:a16="http://schemas.microsoft.com/office/drawing/2014/main" id="{11373BCE-88FA-49FD-82F9-B1B5BB288C1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9729899" y="606314"/>
            <a:ext cx="1840199" cy="2433237"/>
          </a:xfrm>
          <a:prstGeom prst="rect">
            <a:avLst/>
          </a:prstGeom>
          <a:noFill/>
          <a:ln w="50800">
            <a:solidFill>
              <a:srgbClr val="D2E6ED"/>
            </a:solidFill>
          </a:ln>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0B83082C-852B-4E0F-96D1-EA6808600701}"/>
              </a:ext>
            </a:extLst>
          </p:cNvPr>
          <p:cNvSpPr txBox="1"/>
          <p:nvPr/>
        </p:nvSpPr>
        <p:spPr>
          <a:xfrm>
            <a:off x="621902" y="606314"/>
            <a:ext cx="8399280" cy="1569660"/>
          </a:xfrm>
          <a:prstGeom prst="rect">
            <a:avLst/>
          </a:prstGeom>
          <a:noFill/>
        </p:spPr>
        <p:txBody>
          <a:bodyPr wrap="square" rtlCol="0">
            <a:spAutoFit/>
          </a:bodyPr>
          <a:lstStyle/>
          <a:p>
            <a:pPr algn="ctr"/>
            <a:r>
              <a:rPr lang="en-AU" sz="9600" dirty="0">
                <a:solidFill>
                  <a:srgbClr val="E39623"/>
                </a:solidFill>
                <a:effectLst>
                  <a:outerShdw blurRad="38100" dist="38100" dir="2700000" algn="tl">
                    <a:srgbClr val="000000">
                      <a:alpha val="43137"/>
                    </a:srgbClr>
                  </a:outerShdw>
                </a:effectLst>
                <a:latin typeface="Wicked Tricker" panose="02000500000000000000" pitchFamily="50" charset="0"/>
              </a:rPr>
              <a:t>Chapters 13&amp;14</a:t>
            </a:r>
            <a:endParaRPr lang="en-AU" sz="9600" dirty="0">
              <a:solidFill>
                <a:srgbClr val="D2E6ED"/>
              </a:solidFill>
              <a:effectLst>
                <a:outerShdw blurRad="38100" dist="38100" dir="2700000" algn="tl">
                  <a:srgbClr val="000000">
                    <a:alpha val="43137"/>
                  </a:srgbClr>
                </a:outerShdw>
              </a:effectLst>
              <a:latin typeface="Albertus" panose="020E0702040304020204" pitchFamily="34" charset="0"/>
            </a:endParaRPr>
          </a:p>
        </p:txBody>
      </p:sp>
      <p:sp>
        <p:nvSpPr>
          <p:cNvPr id="9" name="TextBox 8">
            <a:extLst>
              <a:ext uri="{FF2B5EF4-FFF2-40B4-BE49-F238E27FC236}">
                <a16:creationId xmlns:a16="http://schemas.microsoft.com/office/drawing/2014/main" id="{047F97F7-EDAD-4B62-B7CF-B94833C20AB5}"/>
              </a:ext>
            </a:extLst>
          </p:cNvPr>
          <p:cNvSpPr txBox="1"/>
          <p:nvPr/>
        </p:nvSpPr>
        <p:spPr>
          <a:xfrm>
            <a:off x="515367" y="2475173"/>
            <a:ext cx="11054733" cy="4185761"/>
          </a:xfrm>
          <a:prstGeom prst="rect">
            <a:avLst/>
          </a:prstGeom>
          <a:noFill/>
        </p:spPr>
        <p:txBody>
          <a:bodyPr wrap="square" rtlCol="0">
            <a:spAutoFit/>
          </a:bodyPr>
          <a:lstStyle/>
          <a:p>
            <a:r>
              <a:rPr lang="en-AU" sz="5400" b="1" u="sng" dirty="0">
                <a:solidFill>
                  <a:srgbClr val="E39623"/>
                </a:solidFill>
                <a:effectLst>
                  <a:outerShdw blurRad="38100" dist="38100" dir="2700000" algn="tl">
                    <a:srgbClr val="000000">
                      <a:alpha val="43137"/>
                    </a:srgbClr>
                  </a:outerShdw>
                </a:effectLst>
                <a:latin typeface="Wicked Tricker" panose="02000500000000000000" pitchFamily="50" charset="0"/>
              </a:rPr>
              <a:t>Chapter Review Questions:</a:t>
            </a:r>
          </a:p>
          <a:p>
            <a:pPr marL="285750" indent="-285750">
              <a:buFont typeface="Arial" panose="020B0604020202020204" pitchFamily="34" charset="0"/>
              <a:buChar char="•"/>
            </a:pPr>
            <a:endParaRPr lang="en-AU" sz="800" b="1" dirty="0">
              <a:ln>
                <a:solidFill>
                  <a:srgbClr val="C25D0A"/>
                </a:solidFill>
              </a:ln>
              <a:solidFill>
                <a:schemeClr val="bg1"/>
              </a:solidFill>
              <a:effectLst>
                <a:outerShdw blurRad="38100" dist="38100" dir="2700000" algn="tl">
                  <a:srgbClr val="000000">
                    <a:alpha val="43137"/>
                  </a:srgbClr>
                </a:outerShdw>
              </a:effectLst>
              <a:latin typeface="Firenze SF" pitchFamily="2" charset="0"/>
            </a:endParaRPr>
          </a:p>
          <a:p>
            <a:pPr marL="342900" indent="-342900">
              <a:buFont typeface="Arial" panose="020B0604020202020204" pitchFamily="34" charset="0"/>
              <a:buChar char="•"/>
            </a:pPr>
            <a:endParaRPr lang="en-AU" sz="8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endParaRPr>
          </a:p>
          <a:p>
            <a:pPr marL="342900" indent="-342900">
              <a:buFont typeface="Arial" panose="020B0604020202020204" pitchFamily="34" charset="0"/>
              <a:buChar char="•"/>
            </a:pPr>
            <a:r>
              <a:rPr lang="en-AU" sz="30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Is what </a:t>
            </a:r>
            <a:r>
              <a:rPr lang="en-AU" sz="3000" dirty="0" err="1">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Chets</a:t>
            </a:r>
            <a:r>
              <a:rPr lang="en-AU" sz="30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 says to Lance genuinely how he feels or are his emotions being influenced by being infected? Discuss.</a:t>
            </a:r>
          </a:p>
          <a:p>
            <a:pPr marL="342900" indent="-342900">
              <a:buFont typeface="Arial" panose="020B0604020202020204" pitchFamily="34" charset="0"/>
              <a:buChar char="•"/>
            </a:pPr>
            <a:endParaRPr lang="en-AU" sz="30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endParaRPr>
          </a:p>
          <a:p>
            <a:pPr marL="342900" indent="-342900">
              <a:buFont typeface="Arial" panose="020B0604020202020204" pitchFamily="34" charset="0"/>
              <a:buChar char="•"/>
            </a:pPr>
            <a:r>
              <a:rPr lang="en-AU" sz="30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What is your opinion on the character of Trent? Do you have a lesser opinion of him because the story is being told from Lance’s perspective? Use parts of the text in your answer.</a:t>
            </a:r>
          </a:p>
          <a:p>
            <a:pPr marL="285750" indent="-285750">
              <a:buFont typeface="Arial" panose="020B0604020202020204" pitchFamily="34" charset="0"/>
              <a:buChar char="•"/>
            </a:pPr>
            <a:endParaRPr lang="en-AU" sz="1600" dirty="0">
              <a:ln>
                <a:solidFill>
                  <a:srgbClr val="C25D0A"/>
                </a:solidFill>
              </a:ln>
              <a:solidFill>
                <a:schemeClr val="bg1"/>
              </a:solidFill>
              <a:effectLst>
                <a:outerShdw blurRad="38100" dist="38100" dir="2700000" algn="tl">
                  <a:srgbClr val="000000">
                    <a:alpha val="43137"/>
                  </a:srgbClr>
                </a:outerShdw>
              </a:effectLst>
              <a:latin typeface="Firenze SF" pitchFamily="2" charset="0"/>
            </a:endParaRPr>
          </a:p>
        </p:txBody>
      </p:sp>
      <p:sp>
        <p:nvSpPr>
          <p:cNvPr id="12" name="Rectangle 11">
            <a:extLst>
              <a:ext uri="{FF2B5EF4-FFF2-40B4-BE49-F238E27FC236}">
                <a16:creationId xmlns:a16="http://schemas.microsoft.com/office/drawing/2014/main" id="{6BE93886-5E1B-4C3B-A571-9D22126A6878}"/>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8051946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rater Lake by Jennifer Killick">
            <a:extLst>
              <a:ext uri="{FF2B5EF4-FFF2-40B4-BE49-F238E27FC236}">
                <a16:creationId xmlns:a16="http://schemas.microsoft.com/office/drawing/2014/main" id="{68BD9805-0386-4EC3-9C05-798CFCFDB4A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7300390" y="685118"/>
            <a:ext cx="4150265" cy="5487764"/>
          </a:xfrm>
          <a:prstGeom prst="rect">
            <a:avLst/>
          </a:prstGeom>
          <a:noFill/>
          <a:ln w="63500">
            <a:solidFill>
              <a:srgbClr val="D2E6ED"/>
            </a:solidFill>
          </a:ln>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E62840ED-F2AB-4114-ABE8-C03483F8841D}"/>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TextBox 6">
            <a:extLst>
              <a:ext uri="{FF2B5EF4-FFF2-40B4-BE49-F238E27FC236}">
                <a16:creationId xmlns:a16="http://schemas.microsoft.com/office/drawing/2014/main" id="{3BFB760A-D9F2-44CF-857F-6B4392D77F96}"/>
              </a:ext>
            </a:extLst>
          </p:cNvPr>
          <p:cNvSpPr txBox="1"/>
          <p:nvPr/>
        </p:nvSpPr>
        <p:spPr>
          <a:xfrm>
            <a:off x="295315" y="1690062"/>
            <a:ext cx="6947886" cy="3477875"/>
          </a:xfrm>
          <a:prstGeom prst="rect">
            <a:avLst/>
          </a:prstGeom>
          <a:noFill/>
        </p:spPr>
        <p:txBody>
          <a:bodyPr wrap="square" rtlCol="0">
            <a:spAutoFit/>
          </a:bodyPr>
          <a:lstStyle/>
          <a:p>
            <a:pPr algn="ctr"/>
            <a:r>
              <a:rPr lang="en-AU" sz="11000" dirty="0">
                <a:solidFill>
                  <a:srgbClr val="E39623"/>
                </a:solidFill>
                <a:effectLst>
                  <a:outerShdw blurRad="38100" dist="38100" dir="2700000" algn="tl">
                    <a:srgbClr val="000000">
                      <a:alpha val="43137"/>
                    </a:srgbClr>
                  </a:outerShdw>
                </a:effectLst>
                <a:latin typeface="Wicked Tricker" panose="02000500000000000000" pitchFamily="50" charset="0"/>
              </a:rPr>
              <a:t>Chapters </a:t>
            </a:r>
          </a:p>
          <a:p>
            <a:pPr algn="ctr"/>
            <a:r>
              <a:rPr lang="en-AU" sz="11000" dirty="0">
                <a:solidFill>
                  <a:srgbClr val="E39623"/>
                </a:solidFill>
                <a:effectLst>
                  <a:outerShdw blurRad="38100" dist="38100" dir="2700000" algn="tl">
                    <a:srgbClr val="000000">
                      <a:alpha val="43137"/>
                    </a:srgbClr>
                  </a:outerShdw>
                </a:effectLst>
                <a:latin typeface="Wicked Tricker" panose="02000500000000000000" pitchFamily="50" charset="0"/>
              </a:rPr>
              <a:t>15&amp;16</a:t>
            </a:r>
            <a:endParaRPr lang="en-AU" sz="11000" dirty="0">
              <a:solidFill>
                <a:srgbClr val="D2E6ED"/>
              </a:solidFill>
              <a:effectLst>
                <a:outerShdw blurRad="38100" dist="38100" dir="2700000" algn="tl">
                  <a:srgbClr val="000000">
                    <a:alpha val="43137"/>
                  </a:srgbClr>
                </a:outerShdw>
              </a:effectLst>
              <a:latin typeface="Albertus" panose="020E0702040304020204" pitchFamily="34" charset="0"/>
            </a:endParaRPr>
          </a:p>
        </p:txBody>
      </p:sp>
    </p:spTree>
    <p:extLst>
      <p:ext uri="{BB962C8B-B14F-4D97-AF65-F5344CB8AC3E}">
        <p14:creationId xmlns:p14="http://schemas.microsoft.com/office/powerpoint/2010/main" val="28702094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Crater Lake by Jennifer Killick">
            <a:extLst>
              <a:ext uri="{FF2B5EF4-FFF2-40B4-BE49-F238E27FC236}">
                <a16:creationId xmlns:a16="http://schemas.microsoft.com/office/drawing/2014/main" id="{11373BCE-88FA-49FD-82F9-B1B5BB288C1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9729899" y="606314"/>
            <a:ext cx="1840199" cy="2433237"/>
          </a:xfrm>
          <a:prstGeom prst="rect">
            <a:avLst/>
          </a:prstGeom>
          <a:noFill/>
          <a:ln w="50800">
            <a:solidFill>
              <a:srgbClr val="D2E6ED"/>
            </a:solidFill>
          </a:ln>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0B83082C-852B-4E0F-96D1-EA6808600701}"/>
              </a:ext>
            </a:extLst>
          </p:cNvPr>
          <p:cNvSpPr txBox="1"/>
          <p:nvPr/>
        </p:nvSpPr>
        <p:spPr>
          <a:xfrm>
            <a:off x="712519" y="606314"/>
            <a:ext cx="8351779" cy="1569660"/>
          </a:xfrm>
          <a:prstGeom prst="rect">
            <a:avLst/>
          </a:prstGeom>
          <a:noFill/>
        </p:spPr>
        <p:txBody>
          <a:bodyPr wrap="square" rtlCol="0">
            <a:spAutoFit/>
          </a:bodyPr>
          <a:lstStyle/>
          <a:p>
            <a:pPr algn="ctr"/>
            <a:r>
              <a:rPr lang="en-AU" sz="9600" dirty="0">
                <a:solidFill>
                  <a:srgbClr val="E39623"/>
                </a:solidFill>
                <a:effectLst>
                  <a:outerShdw blurRad="38100" dist="38100" dir="2700000" algn="tl">
                    <a:srgbClr val="000000">
                      <a:alpha val="43137"/>
                    </a:srgbClr>
                  </a:outerShdw>
                </a:effectLst>
                <a:latin typeface="Wicked Tricker" panose="02000500000000000000" pitchFamily="50" charset="0"/>
              </a:rPr>
              <a:t>Chapters 15&amp;16</a:t>
            </a:r>
            <a:endParaRPr lang="en-AU" sz="9600" dirty="0">
              <a:solidFill>
                <a:srgbClr val="D2E6ED"/>
              </a:solidFill>
              <a:effectLst>
                <a:outerShdw blurRad="38100" dist="38100" dir="2700000" algn="tl">
                  <a:srgbClr val="000000">
                    <a:alpha val="43137"/>
                  </a:srgbClr>
                </a:outerShdw>
              </a:effectLst>
              <a:latin typeface="Albertus" panose="020E0702040304020204" pitchFamily="34" charset="0"/>
            </a:endParaRPr>
          </a:p>
        </p:txBody>
      </p:sp>
      <p:sp>
        <p:nvSpPr>
          <p:cNvPr id="9" name="TextBox 8">
            <a:extLst>
              <a:ext uri="{FF2B5EF4-FFF2-40B4-BE49-F238E27FC236}">
                <a16:creationId xmlns:a16="http://schemas.microsoft.com/office/drawing/2014/main" id="{047F97F7-EDAD-4B62-B7CF-B94833C20AB5}"/>
              </a:ext>
            </a:extLst>
          </p:cNvPr>
          <p:cNvSpPr txBox="1"/>
          <p:nvPr/>
        </p:nvSpPr>
        <p:spPr>
          <a:xfrm>
            <a:off x="515367" y="2475173"/>
            <a:ext cx="11054733" cy="1877437"/>
          </a:xfrm>
          <a:prstGeom prst="rect">
            <a:avLst/>
          </a:prstGeom>
          <a:noFill/>
        </p:spPr>
        <p:txBody>
          <a:bodyPr wrap="square" rtlCol="0">
            <a:spAutoFit/>
          </a:bodyPr>
          <a:lstStyle/>
          <a:p>
            <a:r>
              <a:rPr lang="en-AU" sz="5400" b="1" u="sng" dirty="0">
                <a:solidFill>
                  <a:srgbClr val="E39623"/>
                </a:solidFill>
                <a:effectLst>
                  <a:outerShdw blurRad="38100" dist="38100" dir="2700000" algn="tl">
                    <a:srgbClr val="000000">
                      <a:alpha val="43137"/>
                    </a:srgbClr>
                  </a:outerShdw>
                </a:effectLst>
                <a:latin typeface="Wicked Tricker" panose="02000500000000000000" pitchFamily="50" charset="0"/>
              </a:rPr>
              <a:t>Chapter Review Questions:</a:t>
            </a:r>
          </a:p>
          <a:p>
            <a:pPr marL="285750" indent="-285750">
              <a:buFont typeface="Arial" panose="020B0604020202020204" pitchFamily="34" charset="0"/>
              <a:buChar char="•"/>
            </a:pPr>
            <a:endParaRPr lang="en-AU" sz="800" b="1" dirty="0">
              <a:ln>
                <a:solidFill>
                  <a:srgbClr val="C25D0A"/>
                </a:solidFill>
              </a:ln>
              <a:solidFill>
                <a:schemeClr val="bg1"/>
              </a:solidFill>
              <a:effectLst>
                <a:outerShdw blurRad="38100" dist="38100" dir="2700000" algn="tl">
                  <a:srgbClr val="000000">
                    <a:alpha val="43137"/>
                  </a:srgbClr>
                </a:outerShdw>
              </a:effectLst>
              <a:latin typeface="Firenze SF" pitchFamily="2" charset="0"/>
            </a:endParaRPr>
          </a:p>
          <a:p>
            <a:pPr marL="342900" indent="-342900">
              <a:buFont typeface="Arial" panose="020B0604020202020204" pitchFamily="34" charset="0"/>
              <a:buChar char="•"/>
            </a:pPr>
            <a:endParaRPr lang="en-AU" sz="8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endParaRPr>
          </a:p>
          <a:p>
            <a:pPr marL="342900" indent="-342900">
              <a:buFont typeface="Arial" panose="020B0604020202020204" pitchFamily="34" charset="0"/>
              <a:buChar char="•"/>
            </a:pPr>
            <a:r>
              <a:rPr lang="en-AU" sz="30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No Questions</a:t>
            </a:r>
          </a:p>
          <a:p>
            <a:pPr marL="285750" indent="-285750">
              <a:buFont typeface="Arial" panose="020B0604020202020204" pitchFamily="34" charset="0"/>
              <a:buChar char="•"/>
            </a:pPr>
            <a:endParaRPr lang="en-AU" sz="1600" dirty="0">
              <a:ln>
                <a:solidFill>
                  <a:srgbClr val="C25D0A"/>
                </a:solidFill>
              </a:ln>
              <a:solidFill>
                <a:schemeClr val="bg1"/>
              </a:solidFill>
              <a:effectLst>
                <a:outerShdw blurRad="38100" dist="38100" dir="2700000" algn="tl">
                  <a:srgbClr val="000000">
                    <a:alpha val="43137"/>
                  </a:srgbClr>
                </a:outerShdw>
              </a:effectLst>
              <a:latin typeface="Firenze SF" pitchFamily="2" charset="0"/>
            </a:endParaRPr>
          </a:p>
        </p:txBody>
      </p:sp>
      <p:sp>
        <p:nvSpPr>
          <p:cNvPr id="12" name="Rectangle 11">
            <a:extLst>
              <a:ext uri="{FF2B5EF4-FFF2-40B4-BE49-F238E27FC236}">
                <a16:creationId xmlns:a16="http://schemas.microsoft.com/office/drawing/2014/main" id="{6BE93886-5E1B-4C3B-A571-9D22126A6878}"/>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8620573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rater Lake by Jennifer Killick">
            <a:extLst>
              <a:ext uri="{FF2B5EF4-FFF2-40B4-BE49-F238E27FC236}">
                <a16:creationId xmlns:a16="http://schemas.microsoft.com/office/drawing/2014/main" id="{68BD9805-0386-4EC3-9C05-798CFCFDB4A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7300390" y="685118"/>
            <a:ext cx="4150265" cy="5487764"/>
          </a:xfrm>
          <a:prstGeom prst="rect">
            <a:avLst/>
          </a:prstGeom>
          <a:noFill/>
          <a:ln w="63500">
            <a:solidFill>
              <a:srgbClr val="D2E6ED"/>
            </a:solidFill>
          </a:ln>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E62840ED-F2AB-4114-ABE8-C03483F8841D}"/>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TextBox 6">
            <a:extLst>
              <a:ext uri="{FF2B5EF4-FFF2-40B4-BE49-F238E27FC236}">
                <a16:creationId xmlns:a16="http://schemas.microsoft.com/office/drawing/2014/main" id="{3BFB760A-D9F2-44CF-857F-6B4392D77F96}"/>
              </a:ext>
            </a:extLst>
          </p:cNvPr>
          <p:cNvSpPr txBox="1"/>
          <p:nvPr/>
        </p:nvSpPr>
        <p:spPr>
          <a:xfrm>
            <a:off x="295315" y="1690062"/>
            <a:ext cx="6947886" cy="3477875"/>
          </a:xfrm>
          <a:prstGeom prst="rect">
            <a:avLst/>
          </a:prstGeom>
          <a:noFill/>
        </p:spPr>
        <p:txBody>
          <a:bodyPr wrap="square" rtlCol="0">
            <a:spAutoFit/>
          </a:bodyPr>
          <a:lstStyle/>
          <a:p>
            <a:pPr algn="ctr"/>
            <a:r>
              <a:rPr lang="en-AU" sz="11000" dirty="0">
                <a:solidFill>
                  <a:srgbClr val="E39623"/>
                </a:solidFill>
                <a:effectLst>
                  <a:outerShdw blurRad="38100" dist="38100" dir="2700000" algn="tl">
                    <a:srgbClr val="000000">
                      <a:alpha val="43137"/>
                    </a:srgbClr>
                  </a:outerShdw>
                </a:effectLst>
                <a:latin typeface="Wicked Tricker" panose="02000500000000000000" pitchFamily="50" charset="0"/>
              </a:rPr>
              <a:t>Chapters </a:t>
            </a:r>
          </a:p>
          <a:p>
            <a:pPr algn="ctr"/>
            <a:r>
              <a:rPr lang="en-AU" sz="11000" dirty="0">
                <a:solidFill>
                  <a:srgbClr val="E39623"/>
                </a:solidFill>
                <a:effectLst>
                  <a:outerShdw blurRad="38100" dist="38100" dir="2700000" algn="tl">
                    <a:srgbClr val="000000">
                      <a:alpha val="43137"/>
                    </a:srgbClr>
                  </a:outerShdw>
                </a:effectLst>
                <a:latin typeface="Wicked Tricker" panose="02000500000000000000" pitchFamily="50" charset="0"/>
              </a:rPr>
              <a:t>17&amp;18</a:t>
            </a:r>
            <a:endParaRPr lang="en-AU" sz="11000" dirty="0">
              <a:solidFill>
                <a:srgbClr val="D2E6ED"/>
              </a:solidFill>
              <a:effectLst>
                <a:outerShdw blurRad="38100" dist="38100" dir="2700000" algn="tl">
                  <a:srgbClr val="000000">
                    <a:alpha val="43137"/>
                  </a:srgbClr>
                </a:outerShdw>
              </a:effectLst>
              <a:latin typeface="Albertus" panose="020E0702040304020204" pitchFamily="34" charset="0"/>
            </a:endParaRPr>
          </a:p>
        </p:txBody>
      </p:sp>
    </p:spTree>
    <p:extLst>
      <p:ext uri="{BB962C8B-B14F-4D97-AF65-F5344CB8AC3E}">
        <p14:creationId xmlns:p14="http://schemas.microsoft.com/office/powerpoint/2010/main" val="35347523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Crater Lake by Jennifer Killick">
            <a:extLst>
              <a:ext uri="{FF2B5EF4-FFF2-40B4-BE49-F238E27FC236}">
                <a16:creationId xmlns:a16="http://schemas.microsoft.com/office/drawing/2014/main" id="{11373BCE-88FA-49FD-82F9-B1B5BB288C1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9729899" y="606314"/>
            <a:ext cx="1840199" cy="2433237"/>
          </a:xfrm>
          <a:prstGeom prst="rect">
            <a:avLst/>
          </a:prstGeom>
          <a:noFill/>
          <a:ln w="50800">
            <a:solidFill>
              <a:srgbClr val="D2E6ED"/>
            </a:solidFill>
          </a:ln>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0B83082C-852B-4E0F-96D1-EA6808600701}"/>
              </a:ext>
            </a:extLst>
          </p:cNvPr>
          <p:cNvSpPr txBox="1"/>
          <p:nvPr/>
        </p:nvSpPr>
        <p:spPr>
          <a:xfrm>
            <a:off x="621902" y="456332"/>
            <a:ext cx="8501773" cy="1569660"/>
          </a:xfrm>
          <a:prstGeom prst="rect">
            <a:avLst/>
          </a:prstGeom>
          <a:noFill/>
        </p:spPr>
        <p:txBody>
          <a:bodyPr wrap="square" rtlCol="0">
            <a:spAutoFit/>
          </a:bodyPr>
          <a:lstStyle/>
          <a:p>
            <a:pPr algn="ctr"/>
            <a:r>
              <a:rPr lang="en-AU" sz="9600" dirty="0">
                <a:solidFill>
                  <a:srgbClr val="E39623"/>
                </a:solidFill>
                <a:effectLst>
                  <a:outerShdw blurRad="38100" dist="38100" dir="2700000" algn="tl">
                    <a:srgbClr val="000000">
                      <a:alpha val="43137"/>
                    </a:srgbClr>
                  </a:outerShdw>
                </a:effectLst>
                <a:latin typeface="Wicked Tricker" panose="02000500000000000000" pitchFamily="50" charset="0"/>
              </a:rPr>
              <a:t>Chapters 17&amp;18</a:t>
            </a:r>
            <a:endParaRPr lang="en-AU" sz="9600" dirty="0">
              <a:solidFill>
                <a:srgbClr val="D2E6ED"/>
              </a:solidFill>
              <a:effectLst>
                <a:outerShdw blurRad="38100" dist="38100" dir="2700000" algn="tl">
                  <a:srgbClr val="000000">
                    <a:alpha val="43137"/>
                  </a:srgbClr>
                </a:outerShdw>
              </a:effectLst>
              <a:latin typeface="Albertus" panose="020E0702040304020204" pitchFamily="34" charset="0"/>
            </a:endParaRPr>
          </a:p>
        </p:txBody>
      </p:sp>
      <p:sp>
        <p:nvSpPr>
          <p:cNvPr id="9" name="TextBox 8">
            <a:extLst>
              <a:ext uri="{FF2B5EF4-FFF2-40B4-BE49-F238E27FC236}">
                <a16:creationId xmlns:a16="http://schemas.microsoft.com/office/drawing/2014/main" id="{047F97F7-EDAD-4B62-B7CF-B94833C20AB5}"/>
              </a:ext>
            </a:extLst>
          </p:cNvPr>
          <p:cNvSpPr txBox="1"/>
          <p:nvPr/>
        </p:nvSpPr>
        <p:spPr>
          <a:xfrm>
            <a:off x="515367" y="2475173"/>
            <a:ext cx="9714483" cy="2893100"/>
          </a:xfrm>
          <a:prstGeom prst="rect">
            <a:avLst/>
          </a:prstGeom>
          <a:noFill/>
        </p:spPr>
        <p:txBody>
          <a:bodyPr wrap="square" rtlCol="0">
            <a:spAutoFit/>
          </a:bodyPr>
          <a:lstStyle/>
          <a:p>
            <a:r>
              <a:rPr lang="en-AU" sz="5400" b="1" u="sng" dirty="0">
                <a:solidFill>
                  <a:srgbClr val="E39623"/>
                </a:solidFill>
                <a:effectLst>
                  <a:outerShdw blurRad="38100" dist="38100" dir="2700000" algn="tl">
                    <a:srgbClr val="000000">
                      <a:alpha val="43137"/>
                    </a:srgbClr>
                  </a:outerShdw>
                </a:effectLst>
                <a:latin typeface="Wicked Tricker" panose="02000500000000000000" pitchFamily="50" charset="0"/>
              </a:rPr>
              <a:t>Chapter Review Questions:</a:t>
            </a:r>
          </a:p>
          <a:p>
            <a:pPr marL="285750" indent="-285750">
              <a:buFont typeface="Arial" panose="020B0604020202020204" pitchFamily="34" charset="0"/>
              <a:buChar char="•"/>
            </a:pPr>
            <a:endParaRPr lang="en-AU" sz="800" b="1" dirty="0">
              <a:ln>
                <a:solidFill>
                  <a:srgbClr val="C25D0A"/>
                </a:solidFill>
              </a:ln>
              <a:solidFill>
                <a:schemeClr val="bg1"/>
              </a:solidFill>
              <a:effectLst>
                <a:outerShdw blurRad="38100" dist="38100" dir="2700000" algn="tl">
                  <a:srgbClr val="000000">
                    <a:alpha val="43137"/>
                  </a:srgbClr>
                </a:outerShdw>
              </a:effectLst>
              <a:latin typeface="Firenze SF" pitchFamily="2" charset="0"/>
            </a:endParaRPr>
          </a:p>
          <a:p>
            <a:pPr marL="342900" indent="-342900">
              <a:buFont typeface="Arial" panose="020B0604020202020204" pitchFamily="34" charset="0"/>
              <a:buChar char="•"/>
            </a:pPr>
            <a:endParaRPr lang="en-AU" sz="8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endParaRPr>
          </a:p>
          <a:p>
            <a:pPr marL="342900" indent="-342900">
              <a:buFont typeface="Arial" panose="020B0604020202020204" pitchFamily="34" charset="0"/>
              <a:buChar char="•"/>
            </a:pPr>
            <a:r>
              <a:rPr lang="en-AU" sz="32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Why was it so important to Adrianne that she was the one that was able to do the running to create the diversion? </a:t>
            </a:r>
          </a:p>
          <a:p>
            <a:pPr marL="285750" indent="-285750">
              <a:buFont typeface="Arial" panose="020B0604020202020204" pitchFamily="34" charset="0"/>
              <a:buChar char="•"/>
            </a:pPr>
            <a:endParaRPr lang="en-AU" sz="1600" dirty="0">
              <a:ln>
                <a:solidFill>
                  <a:srgbClr val="C25D0A"/>
                </a:solidFill>
              </a:ln>
              <a:solidFill>
                <a:schemeClr val="bg1"/>
              </a:solidFill>
              <a:effectLst>
                <a:outerShdw blurRad="38100" dist="38100" dir="2700000" algn="tl">
                  <a:srgbClr val="000000">
                    <a:alpha val="43137"/>
                  </a:srgbClr>
                </a:outerShdw>
              </a:effectLst>
              <a:latin typeface="Firenze SF" pitchFamily="2" charset="0"/>
            </a:endParaRPr>
          </a:p>
        </p:txBody>
      </p:sp>
      <p:sp>
        <p:nvSpPr>
          <p:cNvPr id="12" name="Rectangle 11">
            <a:extLst>
              <a:ext uri="{FF2B5EF4-FFF2-40B4-BE49-F238E27FC236}">
                <a16:creationId xmlns:a16="http://schemas.microsoft.com/office/drawing/2014/main" id="{6BE93886-5E1B-4C3B-A571-9D22126A6878}"/>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41926560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rater Lake by Jennifer Killick">
            <a:extLst>
              <a:ext uri="{FF2B5EF4-FFF2-40B4-BE49-F238E27FC236}">
                <a16:creationId xmlns:a16="http://schemas.microsoft.com/office/drawing/2014/main" id="{68BD9805-0386-4EC3-9C05-798CFCFDB4A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813865" y="685117"/>
            <a:ext cx="4150265" cy="5487764"/>
          </a:xfrm>
          <a:prstGeom prst="rect">
            <a:avLst/>
          </a:prstGeom>
          <a:noFill/>
          <a:ln w="63500">
            <a:solidFill>
              <a:srgbClr val="D2E6ED"/>
            </a:solidFill>
          </a:ln>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E62840ED-F2AB-4114-ABE8-C03483F8841D}"/>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TextBox 6">
            <a:extLst>
              <a:ext uri="{FF2B5EF4-FFF2-40B4-BE49-F238E27FC236}">
                <a16:creationId xmlns:a16="http://schemas.microsoft.com/office/drawing/2014/main" id="{3BFB760A-D9F2-44CF-857F-6B4392D77F96}"/>
              </a:ext>
            </a:extLst>
          </p:cNvPr>
          <p:cNvSpPr txBox="1"/>
          <p:nvPr/>
        </p:nvSpPr>
        <p:spPr>
          <a:xfrm>
            <a:off x="4926906" y="1669422"/>
            <a:ext cx="6947886" cy="3477875"/>
          </a:xfrm>
          <a:prstGeom prst="rect">
            <a:avLst/>
          </a:prstGeom>
          <a:noFill/>
        </p:spPr>
        <p:txBody>
          <a:bodyPr wrap="square" rtlCol="0">
            <a:spAutoFit/>
          </a:bodyPr>
          <a:lstStyle/>
          <a:p>
            <a:pPr algn="ctr"/>
            <a:r>
              <a:rPr lang="en-AU" sz="11000" dirty="0">
                <a:solidFill>
                  <a:srgbClr val="E39623"/>
                </a:solidFill>
                <a:effectLst>
                  <a:outerShdw blurRad="38100" dist="38100" dir="2700000" algn="tl">
                    <a:srgbClr val="000000">
                      <a:alpha val="43137"/>
                    </a:srgbClr>
                  </a:outerShdw>
                </a:effectLst>
                <a:latin typeface="Wicked Tricker" panose="02000500000000000000" pitchFamily="50" charset="0"/>
              </a:rPr>
              <a:t>The Front Cover</a:t>
            </a:r>
            <a:endParaRPr lang="en-AU" sz="11000" dirty="0">
              <a:solidFill>
                <a:srgbClr val="D2E6ED"/>
              </a:solidFill>
              <a:effectLst>
                <a:outerShdw blurRad="38100" dist="38100" dir="2700000" algn="tl">
                  <a:srgbClr val="000000">
                    <a:alpha val="43137"/>
                  </a:srgbClr>
                </a:outerShdw>
              </a:effectLst>
              <a:latin typeface="Albertus" panose="020E0702040304020204" pitchFamily="34" charset="0"/>
            </a:endParaRPr>
          </a:p>
        </p:txBody>
      </p:sp>
    </p:spTree>
    <p:extLst>
      <p:ext uri="{BB962C8B-B14F-4D97-AF65-F5344CB8AC3E}">
        <p14:creationId xmlns:p14="http://schemas.microsoft.com/office/powerpoint/2010/main" val="13069560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rater Lake by Jennifer Killick">
            <a:extLst>
              <a:ext uri="{FF2B5EF4-FFF2-40B4-BE49-F238E27FC236}">
                <a16:creationId xmlns:a16="http://schemas.microsoft.com/office/drawing/2014/main" id="{68BD9805-0386-4EC3-9C05-798CFCFDB4A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7300390" y="685118"/>
            <a:ext cx="4150265" cy="5487764"/>
          </a:xfrm>
          <a:prstGeom prst="rect">
            <a:avLst/>
          </a:prstGeom>
          <a:noFill/>
          <a:ln w="63500">
            <a:solidFill>
              <a:srgbClr val="D2E6ED"/>
            </a:solidFill>
          </a:ln>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E62840ED-F2AB-4114-ABE8-C03483F8841D}"/>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TextBox 6">
            <a:extLst>
              <a:ext uri="{FF2B5EF4-FFF2-40B4-BE49-F238E27FC236}">
                <a16:creationId xmlns:a16="http://schemas.microsoft.com/office/drawing/2014/main" id="{3BFB760A-D9F2-44CF-857F-6B4392D77F96}"/>
              </a:ext>
            </a:extLst>
          </p:cNvPr>
          <p:cNvSpPr txBox="1"/>
          <p:nvPr/>
        </p:nvSpPr>
        <p:spPr>
          <a:xfrm>
            <a:off x="281589" y="920621"/>
            <a:ext cx="6947886" cy="5016758"/>
          </a:xfrm>
          <a:prstGeom prst="rect">
            <a:avLst/>
          </a:prstGeom>
          <a:noFill/>
        </p:spPr>
        <p:txBody>
          <a:bodyPr wrap="square" rtlCol="0">
            <a:spAutoFit/>
          </a:bodyPr>
          <a:lstStyle/>
          <a:p>
            <a:pPr algn="ctr"/>
            <a:r>
              <a:rPr lang="en-AU" sz="16000" dirty="0">
                <a:solidFill>
                  <a:srgbClr val="E39623"/>
                </a:solidFill>
                <a:effectLst>
                  <a:outerShdw blurRad="38100" dist="38100" dir="2700000" algn="tl">
                    <a:srgbClr val="000000">
                      <a:alpha val="43137"/>
                    </a:srgbClr>
                  </a:outerShdw>
                </a:effectLst>
                <a:latin typeface="Wicked Tricker" panose="02000500000000000000" pitchFamily="50" charset="0"/>
              </a:rPr>
              <a:t>Chapter </a:t>
            </a:r>
          </a:p>
          <a:p>
            <a:pPr algn="ctr"/>
            <a:r>
              <a:rPr lang="en-AU" sz="16000" dirty="0">
                <a:solidFill>
                  <a:srgbClr val="E39623"/>
                </a:solidFill>
                <a:effectLst>
                  <a:outerShdw blurRad="38100" dist="38100" dir="2700000" algn="tl">
                    <a:srgbClr val="000000">
                      <a:alpha val="43137"/>
                    </a:srgbClr>
                  </a:outerShdw>
                </a:effectLst>
                <a:latin typeface="Wicked Tricker" panose="02000500000000000000" pitchFamily="50" charset="0"/>
              </a:rPr>
              <a:t>19</a:t>
            </a:r>
            <a:endParaRPr lang="en-AU" sz="16000" dirty="0">
              <a:solidFill>
                <a:srgbClr val="D2E6ED"/>
              </a:solidFill>
              <a:effectLst>
                <a:outerShdw blurRad="38100" dist="38100" dir="2700000" algn="tl">
                  <a:srgbClr val="000000">
                    <a:alpha val="43137"/>
                  </a:srgbClr>
                </a:outerShdw>
              </a:effectLst>
              <a:latin typeface="Albertus" panose="020E0702040304020204" pitchFamily="34" charset="0"/>
            </a:endParaRPr>
          </a:p>
        </p:txBody>
      </p:sp>
    </p:spTree>
    <p:extLst>
      <p:ext uri="{BB962C8B-B14F-4D97-AF65-F5344CB8AC3E}">
        <p14:creationId xmlns:p14="http://schemas.microsoft.com/office/powerpoint/2010/main" val="42745290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Crater Lake by Jennifer Killick">
            <a:extLst>
              <a:ext uri="{FF2B5EF4-FFF2-40B4-BE49-F238E27FC236}">
                <a16:creationId xmlns:a16="http://schemas.microsoft.com/office/drawing/2014/main" id="{11373BCE-88FA-49FD-82F9-B1B5BB288C1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9729899" y="606314"/>
            <a:ext cx="1840199" cy="2433237"/>
          </a:xfrm>
          <a:prstGeom prst="rect">
            <a:avLst/>
          </a:prstGeom>
          <a:noFill/>
          <a:ln w="50800">
            <a:solidFill>
              <a:srgbClr val="D2E6ED"/>
            </a:solidFill>
          </a:ln>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0B83082C-852B-4E0F-96D1-EA6808600701}"/>
              </a:ext>
            </a:extLst>
          </p:cNvPr>
          <p:cNvSpPr txBox="1"/>
          <p:nvPr/>
        </p:nvSpPr>
        <p:spPr>
          <a:xfrm>
            <a:off x="1051839" y="456332"/>
            <a:ext cx="8071836" cy="1862048"/>
          </a:xfrm>
          <a:prstGeom prst="rect">
            <a:avLst/>
          </a:prstGeom>
          <a:noFill/>
        </p:spPr>
        <p:txBody>
          <a:bodyPr wrap="square" rtlCol="0">
            <a:spAutoFit/>
          </a:bodyPr>
          <a:lstStyle/>
          <a:p>
            <a:pPr algn="ctr"/>
            <a:r>
              <a:rPr lang="en-AU" sz="11500" dirty="0">
                <a:solidFill>
                  <a:srgbClr val="E39623"/>
                </a:solidFill>
                <a:effectLst>
                  <a:outerShdw blurRad="38100" dist="38100" dir="2700000" algn="tl">
                    <a:srgbClr val="000000">
                      <a:alpha val="43137"/>
                    </a:srgbClr>
                  </a:outerShdw>
                </a:effectLst>
                <a:latin typeface="Wicked Tricker" panose="02000500000000000000" pitchFamily="50" charset="0"/>
              </a:rPr>
              <a:t>Chapter 19</a:t>
            </a:r>
            <a:endParaRPr lang="en-AU" sz="11500" dirty="0">
              <a:solidFill>
                <a:srgbClr val="D2E6ED"/>
              </a:solidFill>
              <a:effectLst>
                <a:outerShdw blurRad="38100" dist="38100" dir="2700000" algn="tl">
                  <a:srgbClr val="000000">
                    <a:alpha val="43137"/>
                  </a:srgbClr>
                </a:outerShdw>
              </a:effectLst>
              <a:latin typeface="Albertus" panose="020E0702040304020204" pitchFamily="34" charset="0"/>
            </a:endParaRPr>
          </a:p>
        </p:txBody>
      </p:sp>
      <p:sp>
        <p:nvSpPr>
          <p:cNvPr id="9" name="TextBox 8">
            <a:extLst>
              <a:ext uri="{FF2B5EF4-FFF2-40B4-BE49-F238E27FC236}">
                <a16:creationId xmlns:a16="http://schemas.microsoft.com/office/drawing/2014/main" id="{047F97F7-EDAD-4B62-B7CF-B94833C20AB5}"/>
              </a:ext>
            </a:extLst>
          </p:cNvPr>
          <p:cNvSpPr txBox="1"/>
          <p:nvPr/>
        </p:nvSpPr>
        <p:spPr>
          <a:xfrm>
            <a:off x="515367" y="2475173"/>
            <a:ext cx="11054733" cy="3016210"/>
          </a:xfrm>
          <a:prstGeom prst="rect">
            <a:avLst/>
          </a:prstGeom>
          <a:noFill/>
        </p:spPr>
        <p:txBody>
          <a:bodyPr wrap="square" rtlCol="0">
            <a:spAutoFit/>
          </a:bodyPr>
          <a:lstStyle/>
          <a:p>
            <a:r>
              <a:rPr lang="en-AU" sz="5400" b="1" u="sng" dirty="0">
                <a:solidFill>
                  <a:srgbClr val="E39623"/>
                </a:solidFill>
                <a:effectLst>
                  <a:outerShdw blurRad="38100" dist="38100" dir="2700000" algn="tl">
                    <a:srgbClr val="000000">
                      <a:alpha val="43137"/>
                    </a:srgbClr>
                  </a:outerShdw>
                </a:effectLst>
                <a:latin typeface="Wicked Tricker" panose="02000500000000000000" pitchFamily="50" charset="0"/>
              </a:rPr>
              <a:t>Chapter Review Questions:</a:t>
            </a:r>
          </a:p>
          <a:p>
            <a:pPr marL="285750" indent="-285750">
              <a:buFont typeface="Arial" panose="020B0604020202020204" pitchFamily="34" charset="0"/>
              <a:buChar char="•"/>
            </a:pPr>
            <a:endParaRPr lang="en-AU" sz="800" b="1" dirty="0">
              <a:ln>
                <a:solidFill>
                  <a:srgbClr val="C25D0A"/>
                </a:solidFill>
              </a:ln>
              <a:solidFill>
                <a:schemeClr val="bg1"/>
              </a:solidFill>
              <a:effectLst>
                <a:outerShdw blurRad="38100" dist="38100" dir="2700000" algn="tl">
                  <a:srgbClr val="000000">
                    <a:alpha val="43137"/>
                  </a:srgbClr>
                </a:outerShdw>
              </a:effectLst>
              <a:latin typeface="Firenze SF" pitchFamily="2" charset="0"/>
            </a:endParaRPr>
          </a:p>
          <a:p>
            <a:pPr marL="342900" indent="-342900">
              <a:buFont typeface="Arial" panose="020B0604020202020204" pitchFamily="34" charset="0"/>
              <a:buChar char="•"/>
            </a:pPr>
            <a:r>
              <a:rPr lang="en-AU" sz="28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With the gate open did Lance, Katja and </a:t>
            </a:r>
            <a:r>
              <a:rPr lang="en-AU" sz="2800" dirty="0" err="1">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Mak</a:t>
            </a:r>
            <a:r>
              <a:rPr lang="en-AU" sz="28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 make the right decision to stay at the camp based on their characters? What are the consequences (cause and effect) of both their choice to leave and their choice to stay? Discuss the question for each character. </a:t>
            </a:r>
          </a:p>
          <a:p>
            <a:pPr marL="285750" indent="-285750">
              <a:buFont typeface="Arial" panose="020B0604020202020204" pitchFamily="34" charset="0"/>
              <a:buChar char="•"/>
            </a:pPr>
            <a:endParaRPr lang="en-AU" sz="1600" dirty="0">
              <a:ln>
                <a:solidFill>
                  <a:srgbClr val="C25D0A"/>
                </a:solidFill>
              </a:ln>
              <a:solidFill>
                <a:schemeClr val="bg1"/>
              </a:solidFill>
              <a:effectLst>
                <a:outerShdw blurRad="38100" dist="38100" dir="2700000" algn="tl">
                  <a:srgbClr val="000000">
                    <a:alpha val="43137"/>
                  </a:srgbClr>
                </a:outerShdw>
              </a:effectLst>
              <a:latin typeface="Firenze SF" pitchFamily="2" charset="0"/>
            </a:endParaRPr>
          </a:p>
        </p:txBody>
      </p:sp>
      <p:sp>
        <p:nvSpPr>
          <p:cNvPr id="12" name="Rectangle 11">
            <a:extLst>
              <a:ext uri="{FF2B5EF4-FFF2-40B4-BE49-F238E27FC236}">
                <a16:creationId xmlns:a16="http://schemas.microsoft.com/office/drawing/2014/main" id="{6BE93886-5E1B-4C3B-A571-9D22126A6878}"/>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3499291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rater Lake by Jennifer Killick">
            <a:extLst>
              <a:ext uri="{FF2B5EF4-FFF2-40B4-BE49-F238E27FC236}">
                <a16:creationId xmlns:a16="http://schemas.microsoft.com/office/drawing/2014/main" id="{68BD9805-0386-4EC3-9C05-798CFCFDB4A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7300390" y="685118"/>
            <a:ext cx="4150265" cy="5487764"/>
          </a:xfrm>
          <a:prstGeom prst="rect">
            <a:avLst/>
          </a:prstGeom>
          <a:noFill/>
          <a:ln w="63500">
            <a:solidFill>
              <a:srgbClr val="D2E6ED"/>
            </a:solidFill>
          </a:ln>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E62840ED-F2AB-4114-ABE8-C03483F8841D}"/>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TextBox 6">
            <a:extLst>
              <a:ext uri="{FF2B5EF4-FFF2-40B4-BE49-F238E27FC236}">
                <a16:creationId xmlns:a16="http://schemas.microsoft.com/office/drawing/2014/main" id="{3BFB760A-D9F2-44CF-857F-6B4392D77F96}"/>
              </a:ext>
            </a:extLst>
          </p:cNvPr>
          <p:cNvSpPr txBox="1"/>
          <p:nvPr/>
        </p:nvSpPr>
        <p:spPr>
          <a:xfrm>
            <a:off x="352504" y="1669422"/>
            <a:ext cx="6947886" cy="3477875"/>
          </a:xfrm>
          <a:prstGeom prst="rect">
            <a:avLst/>
          </a:prstGeom>
          <a:noFill/>
        </p:spPr>
        <p:txBody>
          <a:bodyPr wrap="square" rtlCol="0">
            <a:spAutoFit/>
          </a:bodyPr>
          <a:lstStyle/>
          <a:p>
            <a:pPr algn="ctr"/>
            <a:r>
              <a:rPr lang="en-AU" sz="11000" dirty="0">
                <a:solidFill>
                  <a:srgbClr val="E39623"/>
                </a:solidFill>
                <a:effectLst>
                  <a:outerShdw blurRad="38100" dist="38100" dir="2700000" algn="tl">
                    <a:srgbClr val="000000">
                      <a:alpha val="43137"/>
                    </a:srgbClr>
                  </a:outerShdw>
                </a:effectLst>
                <a:latin typeface="Wicked Tricker" panose="02000500000000000000" pitchFamily="50" charset="0"/>
              </a:rPr>
              <a:t>Chapters </a:t>
            </a:r>
          </a:p>
          <a:p>
            <a:pPr algn="ctr"/>
            <a:r>
              <a:rPr lang="en-AU" sz="11000" dirty="0">
                <a:solidFill>
                  <a:srgbClr val="E39623"/>
                </a:solidFill>
                <a:effectLst>
                  <a:outerShdw blurRad="38100" dist="38100" dir="2700000" algn="tl">
                    <a:srgbClr val="000000">
                      <a:alpha val="43137"/>
                    </a:srgbClr>
                  </a:outerShdw>
                </a:effectLst>
                <a:latin typeface="Wicked Tricker" panose="02000500000000000000" pitchFamily="50" charset="0"/>
              </a:rPr>
              <a:t>20,21&amp;23</a:t>
            </a:r>
            <a:endParaRPr lang="en-AU" sz="11000" dirty="0">
              <a:solidFill>
                <a:srgbClr val="D2E6ED"/>
              </a:solidFill>
              <a:effectLst>
                <a:outerShdw blurRad="38100" dist="38100" dir="2700000" algn="tl">
                  <a:srgbClr val="000000">
                    <a:alpha val="43137"/>
                  </a:srgbClr>
                </a:outerShdw>
              </a:effectLst>
              <a:latin typeface="Albertus" panose="020E0702040304020204" pitchFamily="34" charset="0"/>
            </a:endParaRPr>
          </a:p>
        </p:txBody>
      </p:sp>
    </p:spTree>
    <p:extLst>
      <p:ext uri="{BB962C8B-B14F-4D97-AF65-F5344CB8AC3E}">
        <p14:creationId xmlns:p14="http://schemas.microsoft.com/office/powerpoint/2010/main" val="6930448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Crater Lake by Jennifer Killick">
            <a:extLst>
              <a:ext uri="{FF2B5EF4-FFF2-40B4-BE49-F238E27FC236}">
                <a16:creationId xmlns:a16="http://schemas.microsoft.com/office/drawing/2014/main" id="{11373BCE-88FA-49FD-82F9-B1B5BB288C1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9729899" y="606314"/>
            <a:ext cx="1840199" cy="2433237"/>
          </a:xfrm>
          <a:prstGeom prst="rect">
            <a:avLst/>
          </a:prstGeom>
          <a:noFill/>
          <a:ln w="50800">
            <a:solidFill>
              <a:srgbClr val="D2E6ED"/>
            </a:solidFill>
          </a:ln>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0B83082C-852B-4E0F-96D1-EA6808600701}"/>
              </a:ext>
            </a:extLst>
          </p:cNvPr>
          <p:cNvSpPr txBox="1"/>
          <p:nvPr/>
        </p:nvSpPr>
        <p:spPr>
          <a:xfrm>
            <a:off x="507015" y="623850"/>
            <a:ext cx="8953994" cy="1446550"/>
          </a:xfrm>
          <a:prstGeom prst="rect">
            <a:avLst/>
          </a:prstGeom>
          <a:noFill/>
        </p:spPr>
        <p:txBody>
          <a:bodyPr wrap="square" rtlCol="0">
            <a:spAutoFit/>
          </a:bodyPr>
          <a:lstStyle/>
          <a:p>
            <a:pPr algn="ctr"/>
            <a:r>
              <a:rPr lang="en-AU" sz="8800" dirty="0">
                <a:solidFill>
                  <a:srgbClr val="E39623"/>
                </a:solidFill>
                <a:effectLst>
                  <a:outerShdw blurRad="38100" dist="38100" dir="2700000" algn="tl">
                    <a:srgbClr val="000000">
                      <a:alpha val="43137"/>
                    </a:srgbClr>
                  </a:outerShdw>
                </a:effectLst>
                <a:latin typeface="Wicked Tricker" panose="02000500000000000000" pitchFamily="50" charset="0"/>
              </a:rPr>
              <a:t>Chapters 20,21&amp;22</a:t>
            </a:r>
            <a:endParaRPr lang="en-AU" sz="8800" dirty="0">
              <a:solidFill>
                <a:srgbClr val="D2E6ED"/>
              </a:solidFill>
              <a:effectLst>
                <a:outerShdw blurRad="38100" dist="38100" dir="2700000" algn="tl">
                  <a:srgbClr val="000000">
                    <a:alpha val="43137"/>
                  </a:srgbClr>
                </a:outerShdw>
              </a:effectLst>
              <a:latin typeface="Albertus" panose="020E0702040304020204" pitchFamily="34" charset="0"/>
            </a:endParaRPr>
          </a:p>
        </p:txBody>
      </p:sp>
      <p:sp>
        <p:nvSpPr>
          <p:cNvPr id="9" name="TextBox 8">
            <a:extLst>
              <a:ext uri="{FF2B5EF4-FFF2-40B4-BE49-F238E27FC236}">
                <a16:creationId xmlns:a16="http://schemas.microsoft.com/office/drawing/2014/main" id="{047F97F7-EDAD-4B62-B7CF-B94833C20AB5}"/>
              </a:ext>
            </a:extLst>
          </p:cNvPr>
          <p:cNvSpPr txBox="1"/>
          <p:nvPr/>
        </p:nvSpPr>
        <p:spPr>
          <a:xfrm>
            <a:off x="515367" y="2475173"/>
            <a:ext cx="9714483" cy="1908215"/>
          </a:xfrm>
          <a:prstGeom prst="rect">
            <a:avLst/>
          </a:prstGeom>
          <a:noFill/>
        </p:spPr>
        <p:txBody>
          <a:bodyPr wrap="square" rtlCol="0">
            <a:spAutoFit/>
          </a:bodyPr>
          <a:lstStyle/>
          <a:p>
            <a:r>
              <a:rPr lang="en-AU" sz="5400" b="1" u="sng" dirty="0">
                <a:solidFill>
                  <a:srgbClr val="E39623"/>
                </a:solidFill>
                <a:effectLst>
                  <a:outerShdw blurRad="38100" dist="38100" dir="2700000" algn="tl">
                    <a:srgbClr val="000000">
                      <a:alpha val="43137"/>
                    </a:srgbClr>
                  </a:outerShdw>
                </a:effectLst>
                <a:latin typeface="Wicked Tricker" panose="02000500000000000000" pitchFamily="50" charset="0"/>
              </a:rPr>
              <a:t>Chapter Review Questions:</a:t>
            </a:r>
          </a:p>
          <a:p>
            <a:pPr marL="285750" indent="-285750">
              <a:buFont typeface="Arial" panose="020B0604020202020204" pitchFamily="34" charset="0"/>
              <a:buChar char="•"/>
            </a:pPr>
            <a:endParaRPr lang="en-AU" sz="800" b="1" dirty="0">
              <a:ln>
                <a:solidFill>
                  <a:srgbClr val="C25D0A"/>
                </a:solidFill>
              </a:ln>
              <a:solidFill>
                <a:schemeClr val="bg1"/>
              </a:solidFill>
              <a:effectLst>
                <a:outerShdw blurRad="38100" dist="38100" dir="2700000" algn="tl">
                  <a:srgbClr val="000000">
                    <a:alpha val="43137"/>
                  </a:srgbClr>
                </a:outerShdw>
              </a:effectLst>
              <a:latin typeface="Firenze SF" pitchFamily="2" charset="0"/>
            </a:endParaRPr>
          </a:p>
          <a:p>
            <a:pPr marL="342900" indent="-342900">
              <a:buFont typeface="Arial" panose="020B0604020202020204" pitchFamily="34" charset="0"/>
              <a:buChar char="•"/>
            </a:pPr>
            <a:endParaRPr lang="en-AU" sz="8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endParaRPr>
          </a:p>
          <a:p>
            <a:pPr marL="342900" indent="-342900">
              <a:buFont typeface="Arial" panose="020B0604020202020204" pitchFamily="34" charset="0"/>
              <a:buChar char="•"/>
            </a:pPr>
            <a:r>
              <a:rPr lang="en-AU" sz="3200" dirty="0">
                <a:solidFill>
                  <a:srgbClr val="D2E6ED"/>
                </a:solidFill>
                <a:effectLst>
                  <a:outerShdw blurRad="38100" dist="38100" dir="2700000" algn="tl">
                    <a:srgbClr val="000000">
                      <a:alpha val="43137"/>
                    </a:srgbClr>
                  </a:outerShdw>
                </a:effectLst>
                <a:latin typeface="Albertus" panose="020E0702040304020204" pitchFamily="34" charset="0"/>
                <a:cs typeface="Segoe UI" panose="020B0502040204020203" pitchFamily="34" charset="0"/>
              </a:rPr>
              <a:t>No Questions</a:t>
            </a:r>
          </a:p>
          <a:p>
            <a:pPr marL="285750" indent="-285750">
              <a:buFont typeface="Arial" panose="020B0604020202020204" pitchFamily="34" charset="0"/>
              <a:buChar char="•"/>
            </a:pPr>
            <a:endParaRPr lang="en-AU" sz="1600" dirty="0">
              <a:ln>
                <a:solidFill>
                  <a:srgbClr val="C25D0A"/>
                </a:solidFill>
              </a:ln>
              <a:solidFill>
                <a:schemeClr val="bg1"/>
              </a:solidFill>
              <a:effectLst>
                <a:outerShdw blurRad="38100" dist="38100" dir="2700000" algn="tl">
                  <a:srgbClr val="000000">
                    <a:alpha val="43137"/>
                  </a:srgbClr>
                </a:outerShdw>
              </a:effectLst>
              <a:latin typeface="Firenze SF" pitchFamily="2" charset="0"/>
            </a:endParaRPr>
          </a:p>
        </p:txBody>
      </p:sp>
      <p:sp>
        <p:nvSpPr>
          <p:cNvPr id="12" name="Rectangle 11">
            <a:extLst>
              <a:ext uri="{FF2B5EF4-FFF2-40B4-BE49-F238E27FC236}">
                <a16:creationId xmlns:a16="http://schemas.microsoft.com/office/drawing/2014/main" id="{6BE93886-5E1B-4C3B-A571-9D22126A6878}"/>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0972481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250">
        <p159:morph option="byObject"/>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87224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rater Lake by Jennifer Killick">
            <a:extLst>
              <a:ext uri="{FF2B5EF4-FFF2-40B4-BE49-F238E27FC236}">
                <a16:creationId xmlns:a16="http://schemas.microsoft.com/office/drawing/2014/main" id="{68BD9805-0386-4EC3-9C05-798CFCFDB4A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813865" y="685117"/>
            <a:ext cx="4150265" cy="5487764"/>
          </a:xfrm>
          <a:prstGeom prst="rect">
            <a:avLst/>
          </a:prstGeom>
          <a:noFill/>
          <a:ln w="63500">
            <a:solidFill>
              <a:srgbClr val="D2E6ED"/>
            </a:solidFill>
          </a:ln>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E62840ED-F2AB-4114-ABE8-C03483F8841D}"/>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TextBox 6">
            <a:extLst>
              <a:ext uri="{FF2B5EF4-FFF2-40B4-BE49-F238E27FC236}">
                <a16:creationId xmlns:a16="http://schemas.microsoft.com/office/drawing/2014/main" id="{3BFB760A-D9F2-44CF-857F-6B4392D77F96}"/>
              </a:ext>
            </a:extLst>
          </p:cNvPr>
          <p:cNvSpPr txBox="1"/>
          <p:nvPr/>
        </p:nvSpPr>
        <p:spPr>
          <a:xfrm>
            <a:off x="5045092" y="685117"/>
            <a:ext cx="6551595" cy="5509200"/>
          </a:xfrm>
          <a:prstGeom prst="rect">
            <a:avLst/>
          </a:prstGeom>
          <a:noFill/>
        </p:spPr>
        <p:txBody>
          <a:bodyPr wrap="square" rtlCol="0">
            <a:spAutoFit/>
          </a:bodyPr>
          <a:lstStyle/>
          <a:p>
            <a:pPr algn="ctr"/>
            <a:r>
              <a:rPr lang="en-US" sz="3600" dirty="0" err="1">
                <a:ln w="17780" cmpd="sng">
                  <a:noFill/>
                  <a:prstDash val="solid"/>
                  <a:miter lim="800000"/>
                </a:ln>
                <a:solidFill>
                  <a:srgbClr val="D2E6ED"/>
                </a:solidFill>
                <a:effectLst>
                  <a:outerShdw blurRad="38100" dist="38100" dir="2700000" algn="tl">
                    <a:srgbClr val="000000">
                      <a:alpha val="43137"/>
                    </a:srgbClr>
                  </a:outerShdw>
                </a:effectLst>
                <a:latin typeface="Albertus" panose="020E0702040304020204" pitchFamily="34" charset="0"/>
                <a:cs typeface="Times New Roman" panose="02020603050405020304" pitchFamily="18" charset="0"/>
              </a:rPr>
              <a:t>Analyse</a:t>
            </a:r>
            <a:r>
              <a:rPr lang="en-US" sz="3600" dirty="0">
                <a:ln w="17780" cmpd="sng">
                  <a:noFill/>
                  <a:prstDash val="solid"/>
                  <a:miter lim="800000"/>
                </a:ln>
                <a:solidFill>
                  <a:srgbClr val="D2E6ED"/>
                </a:solidFill>
                <a:effectLst>
                  <a:outerShdw blurRad="38100" dist="38100" dir="2700000" algn="tl">
                    <a:srgbClr val="000000">
                      <a:alpha val="43137"/>
                    </a:srgbClr>
                  </a:outerShdw>
                </a:effectLst>
                <a:latin typeface="Albertus" panose="020E0702040304020204" pitchFamily="34" charset="0"/>
                <a:cs typeface="Times New Roman" panose="02020603050405020304" pitchFamily="18" charset="0"/>
              </a:rPr>
              <a:t> the front cover of the book. What clues about the plot of the story can you find?</a:t>
            </a:r>
          </a:p>
          <a:p>
            <a:pPr algn="ctr"/>
            <a:endParaRPr lang="en-US" sz="700" dirty="0">
              <a:ln w="17780" cmpd="sng">
                <a:noFill/>
                <a:prstDash val="solid"/>
                <a:miter lim="800000"/>
              </a:ln>
              <a:solidFill>
                <a:srgbClr val="D2E6ED"/>
              </a:solidFill>
              <a:effectLst>
                <a:outerShdw blurRad="38100" dist="38100" dir="2700000" algn="tl">
                  <a:srgbClr val="000000">
                    <a:alpha val="43137"/>
                  </a:srgbClr>
                </a:outerShdw>
              </a:effectLst>
              <a:latin typeface="Albertus" panose="020E0702040304020204" pitchFamily="34" charset="0"/>
              <a:cs typeface="Times New Roman" panose="02020603050405020304" pitchFamily="18" charset="0"/>
            </a:endParaRPr>
          </a:p>
          <a:p>
            <a:pPr algn="ctr"/>
            <a:endParaRPr lang="en-US" sz="700" dirty="0">
              <a:ln w="17780" cmpd="sng">
                <a:noFill/>
                <a:prstDash val="solid"/>
                <a:miter lim="800000"/>
              </a:ln>
              <a:solidFill>
                <a:srgbClr val="D2E6ED"/>
              </a:solidFill>
              <a:effectLst>
                <a:outerShdw blurRad="38100" dist="38100" dir="2700000" algn="tl">
                  <a:srgbClr val="000000">
                    <a:alpha val="43137"/>
                  </a:srgbClr>
                </a:outerShdw>
              </a:effectLst>
              <a:latin typeface="Albertus" panose="020E0702040304020204" pitchFamily="34" charset="0"/>
              <a:cs typeface="Times New Roman" panose="02020603050405020304" pitchFamily="18" charset="0"/>
            </a:endParaRPr>
          </a:p>
          <a:p>
            <a:pPr algn="ctr"/>
            <a:endParaRPr lang="en-US" sz="700" dirty="0">
              <a:ln w="17780" cmpd="sng">
                <a:noFill/>
                <a:prstDash val="solid"/>
                <a:miter lim="800000"/>
              </a:ln>
              <a:solidFill>
                <a:srgbClr val="D2E6ED"/>
              </a:solidFill>
              <a:effectLst>
                <a:outerShdw blurRad="38100" dist="38100" dir="2700000" algn="tl">
                  <a:srgbClr val="000000">
                    <a:alpha val="43137"/>
                  </a:srgbClr>
                </a:outerShdw>
              </a:effectLst>
              <a:latin typeface="Albertus" panose="020E0702040304020204" pitchFamily="34" charset="0"/>
              <a:cs typeface="Times New Roman" panose="02020603050405020304" pitchFamily="18" charset="0"/>
            </a:endParaRPr>
          </a:p>
          <a:p>
            <a:pPr algn="ctr"/>
            <a:endParaRPr lang="en-US" sz="700" dirty="0">
              <a:ln w="17780" cmpd="sng">
                <a:noFill/>
                <a:prstDash val="solid"/>
                <a:miter lim="800000"/>
              </a:ln>
              <a:solidFill>
                <a:srgbClr val="D2E6ED"/>
              </a:solidFill>
              <a:effectLst>
                <a:outerShdw blurRad="38100" dist="38100" dir="2700000" algn="tl">
                  <a:srgbClr val="000000">
                    <a:alpha val="43137"/>
                  </a:srgbClr>
                </a:outerShdw>
              </a:effectLst>
              <a:latin typeface="Albertus" panose="020E0702040304020204" pitchFamily="34" charset="0"/>
              <a:cs typeface="Times New Roman" panose="02020603050405020304" pitchFamily="18" charset="0"/>
            </a:endParaRPr>
          </a:p>
          <a:p>
            <a:pPr algn="ctr"/>
            <a:r>
              <a:rPr lang="en-US" sz="3600" dirty="0">
                <a:ln w="17780" cmpd="sng">
                  <a:noFill/>
                  <a:prstDash val="solid"/>
                  <a:miter lim="800000"/>
                </a:ln>
                <a:solidFill>
                  <a:srgbClr val="D2E6ED"/>
                </a:solidFill>
                <a:effectLst>
                  <a:outerShdw blurRad="38100" dist="38100" dir="2700000" algn="tl">
                    <a:srgbClr val="000000">
                      <a:alpha val="43137"/>
                    </a:srgbClr>
                  </a:outerShdw>
                </a:effectLst>
                <a:latin typeface="Albertus" panose="020E0702040304020204" pitchFamily="34" charset="0"/>
                <a:cs typeface="Times New Roman" panose="02020603050405020304" pitchFamily="18" charset="0"/>
              </a:rPr>
              <a:t>What do you</a:t>
            </a:r>
          </a:p>
          <a:p>
            <a:pPr algn="ctr"/>
            <a:r>
              <a:rPr lang="en-US" sz="3600" dirty="0">
                <a:ln w="17780" cmpd="sng">
                  <a:noFill/>
                  <a:prstDash val="solid"/>
                  <a:miter lim="800000"/>
                </a:ln>
                <a:solidFill>
                  <a:srgbClr val="D2E6ED"/>
                </a:solidFill>
                <a:effectLst>
                  <a:outerShdw blurRad="38100" dist="38100" dir="2700000" algn="tl">
                    <a:srgbClr val="000000">
                      <a:alpha val="43137"/>
                    </a:srgbClr>
                  </a:outerShdw>
                </a:effectLst>
                <a:latin typeface="Albertus" panose="020E0702040304020204" pitchFamily="34" charset="0"/>
                <a:cs typeface="Times New Roman" panose="02020603050405020304" pitchFamily="18" charset="0"/>
              </a:rPr>
              <a:t> think/wonder about the story?</a:t>
            </a:r>
          </a:p>
          <a:p>
            <a:pPr algn="ctr"/>
            <a:endParaRPr lang="en-US" sz="3600" dirty="0">
              <a:ln w="17780" cmpd="sng">
                <a:noFill/>
                <a:prstDash val="solid"/>
                <a:miter lim="800000"/>
              </a:ln>
              <a:solidFill>
                <a:srgbClr val="D2E6ED"/>
              </a:solidFill>
              <a:effectLst>
                <a:outerShdw blurRad="38100" dist="38100" dir="2700000" algn="tl">
                  <a:srgbClr val="000000">
                    <a:alpha val="43137"/>
                  </a:srgbClr>
                </a:outerShdw>
              </a:effectLst>
              <a:latin typeface="Albertus" panose="020E0702040304020204" pitchFamily="34" charset="0"/>
              <a:cs typeface="Times New Roman" panose="02020603050405020304" pitchFamily="18" charset="0"/>
            </a:endParaRPr>
          </a:p>
          <a:p>
            <a:pPr algn="ctr"/>
            <a:r>
              <a:rPr lang="en-US" sz="3600" dirty="0">
                <a:ln w="17780" cmpd="sng">
                  <a:noFill/>
                  <a:prstDash val="solid"/>
                  <a:miter lim="800000"/>
                </a:ln>
                <a:solidFill>
                  <a:srgbClr val="D2E6ED"/>
                </a:solidFill>
                <a:effectLst>
                  <a:outerShdw blurRad="38100" dist="38100" dir="2700000" algn="tl">
                    <a:srgbClr val="000000">
                      <a:alpha val="43137"/>
                    </a:srgbClr>
                  </a:outerShdw>
                </a:effectLst>
                <a:latin typeface="Albertus" panose="020E0702040304020204" pitchFamily="34" charset="0"/>
                <a:cs typeface="Times New Roman" panose="02020603050405020304" pitchFamily="18" charset="0"/>
              </a:rPr>
              <a:t>Pay attention to all the little details.</a:t>
            </a:r>
          </a:p>
        </p:txBody>
      </p:sp>
    </p:spTree>
    <p:extLst>
      <p:ext uri="{BB962C8B-B14F-4D97-AF65-F5344CB8AC3E}">
        <p14:creationId xmlns:p14="http://schemas.microsoft.com/office/powerpoint/2010/main" val="84193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rater Lake by Jennifer Killick">
            <a:extLst>
              <a:ext uri="{FF2B5EF4-FFF2-40B4-BE49-F238E27FC236}">
                <a16:creationId xmlns:a16="http://schemas.microsoft.com/office/drawing/2014/main" id="{68BD9805-0386-4EC3-9C05-798CFCFDB4A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7224190" y="685116"/>
            <a:ext cx="4150265" cy="5487764"/>
          </a:xfrm>
          <a:prstGeom prst="rect">
            <a:avLst/>
          </a:prstGeom>
          <a:noFill/>
          <a:ln w="63500">
            <a:solidFill>
              <a:srgbClr val="D2E6ED"/>
            </a:solidFill>
          </a:ln>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E62840ED-F2AB-4114-ABE8-C03483F8841D}"/>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TextBox 6">
            <a:extLst>
              <a:ext uri="{FF2B5EF4-FFF2-40B4-BE49-F238E27FC236}">
                <a16:creationId xmlns:a16="http://schemas.microsoft.com/office/drawing/2014/main" id="{3BFB760A-D9F2-44CF-857F-6B4392D77F96}"/>
              </a:ext>
            </a:extLst>
          </p:cNvPr>
          <p:cNvSpPr txBox="1"/>
          <p:nvPr/>
        </p:nvSpPr>
        <p:spPr>
          <a:xfrm>
            <a:off x="238125" y="1690060"/>
            <a:ext cx="6947886" cy="3477875"/>
          </a:xfrm>
          <a:prstGeom prst="rect">
            <a:avLst/>
          </a:prstGeom>
          <a:noFill/>
        </p:spPr>
        <p:txBody>
          <a:bodyPr wrap="square" rtlCol="0">
            <a:spAutoFit/>
          </a:bodyPr>
          <a:lstStyle/>
          <a:p>
            <a:pPr algn="ctr"/>
            <a:r>
              <a:rPr lang="en-AU" sz="11000" dirty="0">
                <a:solidFill>
                  <a:srgbClr val="E39623"/>
                </a:solidFill>
                <a:effectLst>
                  <a:outerShdw blurRad="38100" dist="38100" dir="2700000" algn="tl">
                    <a:srgbClr val="000000">
                      <a:alpha val="43137"/>
                    </a:srgbClr>
                  </a:outerShdw>
                </a:effectLst>
                <a:latin typeface="Wicked Tricker" panose="02000500000000000000" pitchFamily="50" charset="0"/>
              </a:rPr>
              <a:t>The First Sentence</a:t>
            </a:r>
            <a:endParaRPr lang="en-AU" sz="11000" dirty="0">
              <a:solidFill>
                <a:srgbClr val="D2E6ED"/>
              </a:solidFill>
              <a:effectLst>
                <a:outerShdw blurRad="38100" dist="38100" dir="2700000" algn="tl">
                  <a:srgbClr val="000000">
                    <a:alpha val="43137"/>
                  </a:srgbClr>
                </a:outerShdw>
              </a:effectLst>
              <a:latin typeface="Albertus" panose="020E0702040304020204" pitchFamily="34" charset="0"/>
            </a:endParaRPr>
          </a:p>
        </p:txBody>
      </p:sp>
    </p:spTree>
    <p:extLst>
      <p:ext uri="{BB962C8B-B14F-4D97-AF65-F5344CB8AC3E}">
        <p14:creationId xmlns:p14="http://schemas.microsoft.com/office/powerpoint/2010/main" val="34035142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62840ED-F2AB-4114-ABE8-C03483F8841D}"/>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TextBox 6">
            <a:extLst>
              <a:ext uri="{FF2B5EF4-FFF2-40B4-BE49-F238E27FC236}">
                <a16:creationId xmlns:a16="http://schemas.microsoft.com/office/drawing/2014/main" id="{3BFB760A-D9F2-44CF-857F-6B4392D77F96}"/>
              </a:ext>
            </a:extLst>
          </p:cNvPr>
          <p:cNvSpPr txBox="1"/>
          <p:nvPr/>
        </p:nvSpPr>
        <p:spPr>
          <a:xfrm>
            <a:off x="800100" y="1351508"/>
            <a:ext cx="10591800" cy="4154984"/>
          </a:xfrm>
          <a:prstGeom prst="rect">
            <a:avLst/>
          </a:prstGeom>
          <a:noFill/>
        </p:spPr>
        <p:txBody>
          <a:bodyPr wrap="square" rtlCol="0">
            <a:spAutoFit/>
          </a:bodyPr>
          <a:lstStyle/>
          <a:p>
            <a:pPr algn="ctr"/>
            <a:r>
              <a:rPr lang="en-AU" sz="8800" dirty="0">
                <a:solidFill>
                  <a:srgbClr val="E39623"/>
                </a:solidFill>
                <a:effectLst>
                  <a:outerShdw blurRad="38100" dist="38100" dir="2700000" algn="tl">
                    <a:srgbClr val="000000">
                      <a:alpha val="43137"/>
                    </a:srgbClr>
                  </a:outerShdw>
                </a:effectLst>
                <a:latin typeface="Wicked Tricker" panose="02000500000000000000" pitchFamily="50" charset="0"/>
              </a:rPr>
              <a:t>“…I say, as the coach takes a sharp right on to a country lane.”</a:t>
            </a:r>
          </a:p>
        </p:txBody>
      </p:sp>
    </p:spTree>
    <p:extLst>
      <p:ext uri="{BB962C8B-B14F-4D97-AF65-F5344CB8AC3E}">
        <p14:creationId xmlns:p14="http://schemas.microsoft.com/office/powerpoint/2010/main" val="21043022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rater Lake by Jennifer Killick">
            <a:extLst>
              <a:ext uri="{FF2B5EF4-FFF2-40B4-BE49-F238E27FC236}">
                <a16:creationId xmlns:a16="http://schemas.microsoft.com/office/drawing/2014/main" id="{224691FD-F9F9-43E1-BBBE-1B09CAC4398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9773761" y="3891054"/>
            <a:ext cx="1627659" cy="2284354"/>
          </a:xfrm>
          <a:prstGeom prst="rect">
            <a:avLst/>
          </a:prstGeom>
          <a:noFill/>
          <a:ln w="50800">
            <a:solidFill>
              <a:srgbClr val="D2E6ED"/>
            </a:solidFill>
          </a:ln>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646E211C-1AD3-42C0-B43D-824F98CB0286}"/>
              </a:ext>
            </a:extLst>
          </p:cNvPr>
          <p:cNvSpPr txBox="1"/>
          <p:nvPr/>
        </p:nvSpPr>
        <p:spPr>
          <a:xfrm>
            <a:off x="429590" y="2100025"/>
            <a:ext cx="9152707" cy="4363759"/>
          </a:xfrm>
          <a:prstGeom prst="rect">
            <a:avLst/>
          </a:prstGeom>
          <a:noFill/>
        </p:spPr>
        <p:txBody>
          <a:bodyPr wrap="square" rtlCol="0">
            <a:spAutoFit/>
          </a:bodyPr>
          <a:lstStyle/>
          <a:p>
            <a:r>
              <a:rPr lang="en-AU" sz="6000" b="1" u="sng" dirty="0">
                <a:solidFill>
                  <a:srgbClr val="E39623"/>
                </a:solidFill>
                <a:effectLst>
                  <a:outerShdw blurRad="38100" dist="38100" dir="2700000" algn="tl">
                    <a:srgbClr val="000000">
                      <a:alpha val="43137"/>
                    </a:srgbClr>
                  </a:outerShdw>
                </a:effectLst>
                <a:latin typeface="Wicked Tricker" panose="02000500000000000000" pitchFamily="50" charset="0"/>
              </a:rPr>
              <a:t>Expanding the sentence:</a:t>
            </a:r>
          </a:p>
          <a:p>
            <a:endParaRPr lang="en-AU" sz="200" u="sng" dirty="0">
              <a:solidFill>
                <a:schemeClr val="bg1"/>
              </a:solidFill>
              <a:latin typeface="Chanson Heavy SF" panose="020BE200000000000000" pitchFamily="34" charset="0"/>
            </a:endParaRPr>
          </a:p>
          <a:p>
            <a:pPr marL="342900" indent="-342900">
              <a:lnSpc>
                <a:spcPct val="150000"/>
              </a:lnSpc>
              <a:buFont typeface="Arial" panose="020B0604020202020204" pitchFamily="34" charset="0"/>
              <a:buChar char="•"/>
            </a:pPr>
            <a:r>
              <a:rPr lang="en-AU" sz="2400" dirty="0">
                <a:ln w="17780" cmpd="sng">
                  <a:noFill/>
                  <a:prstDash val="solid"/>
                  <a:miter lim="800000"/>
                </a:ln>
                <a:solidFill>
                  <a:srgbClr val="D2E6ED"/>
                </a:solidFill>
                <a:effectLst>
                  <a:outerShdw blurRad="38100" dist="38100" dir="2700000" algn="tl">
                    <a:srgbClr val="000000">
                      <a:alpha val="43137"/>
                    </a:srgbClr>
                  </a:outerShdw>
                </a:effectLst>
                <a:latin typeface="Albertus" panose="020E0702040304020204" pitchFamily="34" charset="0"/>
                <a:cs typeface="Times New Roman" panose="02020603050405020304" pitchFamily="18" charset="0"/>
              </a:rPr>
              <a:t>What might the character have said at the start of the sentence?</a:t>
            </a:r>
          </a:p>
          <a:p>
            <a:pPr marL="342900" indent="-342900">
              <a:lnSpc>
                <a:spcPct val="150000"/>
              </a:lnSpc>
              <a:buFont typeface="Arial" panose="020B0604020202020204" pitchFamily="34" charset="0"/>
              <a:buChar char="•"/>
            </a:pPr>
            <a:r>
              <a:rPr lang="en-AU" sz="2400" dirty="0">
                <a:ln w="17780" cmpd="sng">
                  <a:noFill/>
                  <a:prstDash val="solid"/>
                  <a:miter lim="800000"/>
                </a:ln>
                <a:solidFill>
                  <a:srgbClr val="D2E6ED"/>
                </a:solidFill>
                <a:effectLst>
                  <a:outerShdw blurRad="38100" dist="38100" dir="2700000" algn="tl">
                    <a:srgbClr val="000000">
                      <a:alpha val="43137"/>
                    </a:srgbClr>
                  </a:outerShdw>
                </a:effectLst>
                <a:latin typeface="Albertus" panose="020E0702040304020204" pitchFamily="34" charset="0"/>
                <a:cs typeface="Times New Roman" panose="02020603050405020304" pitchFamily="18" charset="0"/>
              </a:rPr>
              <a:t>How does the reader react differently if the driver turned onto a busy city road?</a:t>
            </a:r>
          </a:p>
          <a:p>
            <a:pPr marL="342900" indent="-342900">
              <a:lnSpc>
                <a:spcPct val="150000"/>
              </a:lnSpc>
              <a:buFont typeface="Arial" panose="020B0604020202020204" pitchFamily="34" charset="0"/>
              <a:buChar char="•"/>
            </a:pPr>
            <a:r>
              <a:rPr lang="en-AU" sz="2400" dirty="0">
                <a:ln w="17780" cmpd="sng">
                  <a:noFill/>
                  <a:prstDash val="solid"/>
                  <a:miter lim="800000"/>
                </a:ln>
                <a:solidFill>
                  <a:srgbClr val="D2E6ED"/>
                </a:solidFill>
                <a:effectLst>
                  <a:outerShdw blurRad="38100" dist="38100" dir="2700000" algn="tl">
                    <a:srgbClr val="000000">
                      <a:alpha val="43137"/>
                    </a:srgbClr>
                  </a:outerShdw>
                </a:effectLst>
                <a:latin typeface="Albertus" panose="020E0702040304020204" pitchFamily="34" charset="0"/>
                <a:cs typeface="Times New Roman" panose="02020603050405020304" pitchFamily="18" charset="0"/>
              </a:rPr>
              <a:t>How does the reader react differently if it was a bike that was turning onto a country lane?</a:t>
            </a:r>
          </a:p>
        </p:txBody>
      </p:sp>
      <p:sp>
        <p:nvSpPr>
          <p:cNvPr id="11" name="Rectangle 10">
            <a:extLst>
              <a:ext uri="{FF2B5EF4-FFF2-40B4-BE49-F238E27FC236}">
                <a16:creationId xmlns:a16="http://schemas.microsoft.com/office/drawing/2014/main" id="{E5F51D93-E98A-4224-907F-9158BD474D7C}"/>
              </a:ext>
            </a:extLst>
          </p:cNvPr>
          <p:cNvSpPr/>
          <p:nvPr/>
        </p:nvSpPr>
        <p:spPr>
          <a:xfrm>
            <a:off x="238125" y="219076"/>
            <a:ext cx="11649075" cy="6429374"/>
          </a:xfrm>
          <a:prstGeom prst="rect">
            <a:avLst/>
          </a:prstGeom>
          <a:noFill/>
          <a:ln w="63500">
            <a:solidFill>
              <a:srgbClr val="FFF4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TextBox 8">
            <a:extLst>
              <a:ext uri="{FF2B5EF4-FFF2-40B4-BE49-F238E27FC236}">
                <a16:creationId xmlns:a16="http://schemas.microsoft.com/office/drawing/2014/main" id="{3CBD82CE-43D9-421D-AC78-6FABFE7965C6}"/>
              </a:ext>
            </a:extLst>
          </p:cNvPr>
          <p:cNvSpPr txBox="1"/>
          <p:nvPr/>
        </p:nvSpPr>
        <p:spPr>
          <a:xfrm>
            <a:off x="766762" y="437108"/>
            <a:ext cx="10591800" cy="1569660"/>
          </a:xfrm>
          <a:prstGeom prst="rect">
            <a:avLst/>
          </a:prstGeom>
          <a:noFill/>
        </p:spPr>
        <p:txBody>
          <a:bodyPr wrap="square" rtlCol="0">
            <a:spAutoFit/>
          </a:bodyPr>
          <a:lstStyle/>
          <a:p>
            <a:pPr algn="ctr"/>
            <a:r>
              <a:rPr lang="en-AU" sz="4800" dirty="0">
                <a:solidFill>
                  <a:srgbClr val="E39623"/>
                </a:solidFill>
                <a:effectLst>
                  <a:outerShdw blurRad="38100" dist="38100" dir="2700000" algn="tl">
                    <a:srgbClr val="000000">
                      <a:alpha val="43137"/>
                    </a:srgbClr>
                  </a:outerShdw>
                </a:effectLst>
                <a:latin typeface="Wicked Tricker" panose="02000500000000000000" pitchFamily="50" charset="0"/>
              </a:rPr>
              <a:t>“…I say, as the coach takes a sharp right on to a country lane.”</a:t>
            </a:r>
          </a:p>
        </p:txBody>
      </p:sp>
    </p:spTree>
    <p:extLst>
      <p:ext uri="{BB962C8B-B14F-4D97-AF65-F5344CB8AC3E}">
        <p14:creationId xmlns:p14="http://schemas.microsoft.com/office/powerpoint/2010/main" val="36163511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rater Lake by Jennifer Killick">
            <a:extLst>
              <a:ext uri="{FF2B5EF4-FFF2-40B4-BE49-F238E27FC236}">
                <a16:creationId xmlns:a16="http://schemas.microsoft.com/office/drawing/2014/main" id="{68BD9805-0386-4EC3-9C05-798CFCFDB4A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890065" y="685115"/>
            <a:ext cx="4150265" cy="5487764"/>
          </a:xfrm>
          <a:prstGeom prst="rect">
            <a:avLst/>
          </a:prstGeom>
          <a:noFill/>
          <a:ln w="63500">
            <a:solidFill>
              <a:srgbClr val="D2E6ED"/>
            </a:solidFill>
          </a:ln>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E62840ED-F2AB-4114-ABE8-C03483F8841D}"/>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TextBox 6">
            <a:extLst>
              <a:ext uri="{FF2B5EF4-FFF2-40B4-BE49-F238E27FC236}">
                <a16:creationId xmlns:a16="http://schemas.microsoft.com/office/drawing/2014/main" id="{3BFB760A-D9F2-44CF-857F-6B4392D77F96}"/>
              </a:ext>
            </a:extLst>
          </p:cNvPr>
          <p:cNvSpPr txBox="1"/>
          <p:nvPr/>
        </p:nvSpPr>
        <p:spPr>
          <a:xfrm>
            <a:off x="4733925" y="612841"/>
            <a:ext cx="6947886" cy="5632311"/>
          </a:xfrm>
          <a:prstGeom prst="rect">
            <a:avLst/>
          </a:prstGeom>
          <a:noFill/>
        </p:spPr>
        <p:txBody>
          <a:bodyPr wrap="square" rtlCol="0">
            <a:spAutoFit/>
          </a:bodyPr>
          <a:lstStyle/>
          <a:p>
            <a:pPr algn="ctr"/>
            <a:r>
              <a:rPr lang="en-AU" sz="18000" dirty="0">
                <a:solidFill>
                  <a:srgbClr val="E39623"/>
                </a:solidFill>
                <a:effectLst>
                  <a:outerShdw blurRad="38100" dist="38100" dir="2700000" algn="tl">
                    <a:srgbClr val="000000">
                      <a:alpha val="43137"/>
                    </a:srgbClr>
                  </a:outerShdw>
                </a:effectLst>
                <a:latin typeface="Wicked Tricker" panose="02000500000000000000" pitchFamily="50" charset="0"/>
              </a:rPr>
              <a:t>The </a:t>
            </a:r>
          </a:p>
          <a:p>
            <a:pPr algn="ctr"/>
            <a:r>
              <a:rPr lang="en-AU" sz="18000" dirty="0">
                <a:solidFill>
                  <a:srgbClr val="E39623"/>
                </a:solidFill>
                <a:effectLst>
                  <a:outerShdw blurRad="38100" dist="38100" dir="2700000" algn="tl">
                    <a:srgbClr val="000000">
                      <a:alpha val="43137"/>
                    </a:srgbClr>
                  </a:outerShdw>
                </a:effectLst>
                <a:latin typeface="Wicked Tricker" panose="02000500000000000000" pitchFamily="50" charset="0"/>
              </a:rPr>
              <a:t>Blurb</a:t>
            </a:r>
            <a:endParaRPr lang="en-AU" sz="18000" dirty="0">
              <a:solidFill>
                <a:srgbClr val="D2E6ED"/>
              </a:solidFill>
              <a:effectLst>
                <a:outerShdw blurRad="38100" dist="38100" dir="2700000" algn="tl">
                  <a:srgbClr val="000000">
                    <a:alpha val="43137"/>
                  </a:srgbClr>
                </a:outerShdw>
              </a:effectLst>
              <a:latin typeface="Albertus" panose="020E0702040304020204" pitchFamily="34" charset="0"/>
            </a:endParaRPr>
          </a:p>
        </p:txBody>
      </p:sp>
    </p:spTree>
    <p:extLst>
      <p:ext uri="{BB962C8B-B14F-4D97-AF65-F5344CB8AC3E}">
        <p14:creationId xmlns:p14="http://schemas.microsoft.com/office/powerpoint/2010/main" val="4481769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62840ED-F2AB-4114-ABE8-C03483F8841D}"/>
              </a:ext>
            </a:extLst>
          </p:cNvPr>
          <p:cNvSpPr/>
          <p:nvPr/>
        </p:nvSpPr>
        <p:spPr>
          <a:xfrm>
            <a:off x="238125" y="219076"/>
            <a:ext cx="11649075" cy="6429374"/>
          </a:xfrm>
          <a:prstGeom prst="rect">
            <a:avLst/>
          </a:prstGeom>
          <a:noFill/>
          <a:ln w="63500">
            <a:solidFill>
              <a:srgbClr val="D2E6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TextBox 6">
            <a:extLst>
              <a:ext uri="{FF2B5EF4-FFF2-40B4-BE49-F238E27FC236}">
                <a16:creationId xmlns:a16="http://schemas.microsoft.com/office/drawing/2014/main" id="{3BFB760A-D9F2-44CF-857F-6B4392D77F96}"/>
              </a:ext>
            </a:extLst>
          </p:cNvPr>
          <p:cNvSpPr txBox="1"/>
          <p:nvPr/>
        </p:nvSpPr>
        <p:spPr>
          <a:xfrm>
            <a:off x="457200" y="441391"/>
            <a:ext cx="11430000" cy="3539430"/>
          </a:xfrm>
          <a:prstGeom prst="rect">
            <a:avLst/>
          </a:prstGeom>
          <a:noFill/>
        </p:spPr>
        <p:txBody>
          <a:bodyPr wrap="square" rtlCol="0">
            <a:spAutoFit/>
          </a:bodyPr>
          <a:lstStyle/>
          <a:p>
            <a:pPr algn="ctr"/>
            <a:r>
              <a:rPr lang="en-AU" sz="3600" dirty="0">
                <a:solidFill>
                  <a:srgbClr val="E39623"/>
                </a:solidFill>
                <a:effectLst>
                  <a:outerShdw blurRad="38100" dist="38100" dir="2700000" algn="tl">
                    <a:srgbClr val="000000">
                      <a:alpha val="43137"/>
                    </a:srgbClr>
                  </a:outerShdw>
                </a:effectLst>
                <a:latin typeface="Wicked Tricker" panose="02000500000000000000" pitchFamily="50" charset="0"/>
              </a:rPr>
              <a:t>Welcome to Crater Lake</a:t>
            </a:r>
          </a:p>
          <a:p>
            <a:pPr algn="ctr"/>
            <a:r>
              <a:rPr lang="en-AU" sz="3600" dirty="0">
                <a:solidFill>
                  <a:srgbClr val="E39623"/>
                </a:solidFill>
                <a:effectLst>
                  <a:outerShdw blurRad="38100" dist="38100" dir="2700000" algn="tl">
                    <a:srgbClr val="000000">
                      <a:alpha val="43137"/>
                    </a:srgbClr>
                  </a:outerShdw>
                </a:effectLst>
                <a:latin typeface="Wicked Tricker" panose="02000500000000000000" pitchFamily="50" charset="0"/>
              </a:rPr>
              <a:t>The year six school trip where your first day just might be your last…</a:t>
            </a:r>
          </a:p>
          <a:p>
            <a:pPr algn="ctr"/>
            <a:endParaRPr lang="en-AU" sz="800" dirty="0">
              <a:solidFill>
                <a:srgbClr val="E39623"/>
              </a:solidFill>
              <a:effectLst>
                <a:outerShdw blurRad="38100" dist="38100" dir="2700000" algn="tl">
                  <a:srgbClr val="000000">
                    <a:alpha val="43137"/>
                  </a:srgbClr>
                </a:outerShdw>
              </a:effectLst>
              <a:latin typeface="Wicked Tricker" panose="02000500000000000000" pitchFamily="50" charset="0"/>
            </a:endParaRPr>
          </a:p>
          <a:p>
            <a:pPr algn="ctr"/>
            <a:r>
              <a:rPr lang="en-AU" sz="3600" dirty="0">
                <a:solidFill>
                  <a:srgbClr val="E39623"/>
                </a:solidFill>
                <a:effectLst>
                  <a:outerShdw blurRad="38100" dist="38100" dir="2700000" algn="tl">
                    <a:srgbClr val="000000">
                      <a:alpha val="43137"/>
                    </a:srgbClr>
                  </a:outerShdw>
                </a:effectLst>
                <a:latin typeface="Wicked Tricker" panose="02000500000000000000" pitchFamily="50" charset="0"/>
              </a:rPr>
              <a:t>Maybe it’s the bloodstained man who tries to stop the coach. Maybe it’s the absence of a welcoming staff, but something is definitely not right at Crater Lake Activity Centre.</a:t>
            </a:r>
          </a:p>
        </p:txBody>
      </p:sp>
      <p:sp>
        <p:nvSpPr>
          <p:cNvPr id="9" name="Rectangle 8">
            <a:extLst>
              <a:ext uri="{FF2B5EF4-FFF2-40B4-BE49-F238E27FC236}">
                <a16:creationId xmlns:a16="http://schemas.microsoft.com/office/drawing/2014/main" id="{D62A4CDB-B53A-4851-918F-EA9AEC69473C}"/>
              </a:ext>
            </a:extLst>
          </p:cNvPr>
          <p:cNvSpPr/>
          <p:nvPr/>
        </p:nvSpPr>
        <p:spPr>
          <a:xfrm>
            <a:off x="457200" y="4283584"/>
            <a:ext cx="8889057" cy="2062103"/>
          </a:xfrm>
          <a:prstGeom prst="rect">
            <a:avLst/>
          </a:prstGeom>
          <a:noFill/>
        </p:spPr>
        <p:txBody>
          <a:bodyPr wrap="square" lIns="91440" tIns="45720" rIns="91440" bIns="45720">
            <a:spAutoFit/>
          </a:bodyPr>
          <a:lstStyle/>
          <a:p>
            <a:r>
              <a:rPr lang="en-US" sz="3200" b="1" cap="none" spc="0" dirty="0">
                <a:ln w="17780" cmpd="sng">
                  <a:noFill/>
                  <a:prstDash val="solid"/>
                  <a:miter lim="800000"/>
                </a:ln>
                <a:solidFill>
                  <a:srgbClr val="D2E6ED"/>
                </a:solidFill>
                <a:effectLst>
                  <a:outerShdw blurRad="38100" dist="38100" dir="2700000" algn="tl">
                    <a:srgbClr val="000000">
                      <a:alpha val="43137"/>
                    </a:srgbClr>
                  </a:outerShdw>
                </a:effectLst>
                <a:latin typeface="Albertus" panose="020E0702040304020204" pitchFamily="34" charset="0"/>
                <a:cs typeface="Times New Roman" panose="02020603050405020304" pitchFamily="18" charset="0"/>
              </a:rPr>
              <a:t>What does the blurb make you think about the story?</a:t>
            </a:r>
          </a:p>
          <a:p>
            <a:r>
              <a:rPr lang="en-US" sz="3200" b="1" dirty="0">
                <a:ln w="17780" cmpd="sng">
                  <a:noFill/>
                  <a:prstDash val="solid"/>
                  <a:miter lim="800000"/>
                </a:ln>
                <a:solidFill>
                  <a:srgbClr val="D2E6ED"/>
                </a:solidFill>
                <a:effectLst>
                  <a:outerShdw blurRad="38100" dist="38100" dir="2700000" algn="tl">
                    <a:srgbClr val="000000">
                      <a:alpha val="43137"/>
                    </a:srgbClr>
                  </a:outerShdw>
                </a:effectLst>
                <a:latin typeface="Albertus" panose="020E0702040304020204" pitchFamily="34" charset="0"/>
                <a:cs typeface="Times New Roman" panose="02020603050405020304" pitchFamily="18" charset="0"/>
              </a:rPr>
              <a:t>What do you think is gong to happen at Crater Lake based on the blurb (and front cover)?</a:t>
            </a:r>
            <a:endParaRPr lang="en-US" sz="3200" b="1" cap="none" spc="0" dirty="0">
              <a:ln w="17780" cmpd="sng">
                <a:noFill/>
                <a:prstDash val="solid"/>
                <a:miter lim="800000"/>
              </a:ln>
              <a:solidFill>
                <a:srgbClr val="D2E6ED"/>
              </a:solidFill>
              <a:effectLst>
                <a:outerShdw blurRad="38100" dist="38100" dir="2700000" algn="tl">
                  <a:srgbClr val="000000">
                    <a:alpha val="43137"/>
                  </a:srgbClr>
                </a:outerShdw>
              </a:effectLst>
              <a:latin typeface="Albertus" panose="020E0702040304020204" pitchFamily="34" charset="0"/>
              <a:cs typeface="Times New Roman" panose="02020603050405020304" pitchFamily="18" charset="0"/>
            </a:endParaRPr>
          </a:p>
        </p:txBody>
      </p:sp>
      <p:pic>
        <p:nvPicPr>
          <p:cNvPr id="10" name="Picture 9" descr="Crater Lake by Jennifer Killick">
            <a:extLst>
              <a:ext uri="{FF2B5EF4-FFF2-40B4-BE49-F238E27FC236}">
                <a16:creationId xmlns:a16="http://schemas.microsoft.com/office/drawing/2014/main" id="{7C7F944B-5748-4D31-A665-0534DF313E0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36" r="17300"/>
          <a:stretch/>
        </p:blipFill>
        <p:spPr bwMode="auto">
          <a:xfrm>
            <a:off x="9773761" y="3891054"/>
            <a:ext cx="1627659" cy="2284354"/>
          </a:xfrm>
          <a:prstGeom prst="rect">
            <a:avLst/>
          </a:prstGeom>
          <a:noFill/>
          <a:ln w="50800">
            <a:solidFill>
              <a:srgbClr val="D2E6ED"/>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76044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wind" invX="1"/>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72</TotalTime>
  <Words>826</Words>
  <Application>Microsoft Macintosh PowerPoint</Application>
  <PresentationFormat>Widescreen</PresentationFormat>
  <Paragraphs>126</Paragraphs>
  <Slides>34</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34</vt:i4>
      </vt:variant>
    </vt:vector>
  </HeadingPairs>
  <TitlesOfParts>
    <vt:vector size="44" baseType="lpstr">
      <vt:lpstr>Albertus</vt:lpstr>
      <vt:lpstr>Arial</vt:lpstr>
      <vt:lpstr>Calibri</vt:lpstr>
      <vt:lpstr>Calibri Light</vt:lpstr>
      <vt:lpstr>Candara</vt:lpstr>
      <vt:lpstr>Chanson Heavy SF</vt:lpstr>
      <vt:lpstr>Firenze SF</vt:lpstr>
      <vt:lpstr>Phantom Fingers</vt:lpstr>
      <vt:lpstr>Wicked Tricker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Jamie Pistrin</dc:creator>
  <cp:lastModifiedBy>Andrew Jennings</cp:lastModifiedBy>
  <cp:revision>14</cp:revision>
  <dcterms:created xsi:type="dcterms:W3CDTF">2021-01-06T00:44:10Z</dcterms:created>
  <dcterms:modified xsi:type="dcterms:W3CDTF">2026-05-20T13:56:34Z</dcterms:modified>
</cp:coreProperties>
</file>